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2.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3.xml" ContentType="application/vnd.openxmlformats-officedocument.theme+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82" r:id="rId5"/>
    <p:sldMasterId id="2147483715" r:id="rId6"/>
    <p:sldMasterId id="2147483744" r:id="rId7"/>
  </p:sldMasterIdLst>
  <p:notesMasterIdLst>
    <p:notesMasterId r:id="rId35"/>
  </p:notesMasterIdLst>
  <p:handoutMasterIdLst>
    <p:handoutMasterId r:id="rId36"/>
  </p:handoutMasterIdLst>
  <p:sldIdLst>
    <p:sldId id="272" r:id="rId8"/>
    <p:sldId id="346" r:id="rId9"/>
    <p:sldId id="347" r:id="rId10"/>
    <p:sldId id="348" r:id="rId11"/>
    <p:sldId id="349" r:id="rId12"/>
    <p:sldId id="353" r:id="rId13"/>
    <p:sldId id="350" r:id="rId14"/>
    <p:sldId id="351" r:id="rId15"/>
    <p:sldId id="352" r:id="rId16"/>
    <p:sldId id="367" r:id="rId17"/>
    <p:sldId id="354" r:id="rId18"/>
    <p:sldId id="356" r:id="rId19"/>
    <p:sldId id="357" r:id="rId20"/>
    <p:sldId id="358" r:id="rId21"/>
    <p:sldId id="359" r:id="rId22"/>
    <p:sldId id="361" r:id="rId23"/>
    <p:sldId id="360" r:id="rId24"/>
    <p:sldId id="362" r:id="rId25"/>
    <p:sldId id="363" r:id="rId26"/>
    <p:sldId id="364" r:id="rId27"/>
    <p:sldId id="366" r:id="rId28"/>
    <p:sldId id="368" r:id="rId29"/>
    <p:sldId id="369" r:id="rId30"/>
    <p:sldId id="326" r:id="rId31"/>
    <p:sldId id="370" r:id="rId32"/>
    <p:sldId id="300" r:id="rId33"/>
    <p:sldId id="301" r:id="rId34"/>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08080"/>
    <a:srgbClr val="8C009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75" autoAdjust="0"/>
    <p:restoredTop sz="94660"/>
  </p:normalViewPr>
  <p:slideViewPr>
    <p:cSldViewPr>
      <p:cViewPr varScale="1">
        <p:scale>
          <a:sx n="105" d="100"/>
          <a:sy n="105" d="100"/>
        </p:scale>
        <p:origin x="82" y="427"/>
      </p:cViewPr>
      <p:guideLst/>
    </p:cSldViewPr>
  </p:slideViewPr>
  <p:notesTextViewPr>
    <p:cViewPr>
      <p:scale>
        <a:sx n="3" d="2"/>
        <a:sy n="3" d="2"/>
      </p:scale>
      <p:origin x="0" y="0"/>
    </p:cViewPr>
  </p:notesTextViewPr>
  <p:notesViewPr>
    <p:cSldViewPr>
      <p:cViewPr varScale="1">
        <p:scale>
          <a:sx n="54" d="100"/>
          <a:sy n="54" d="100"/>
        </p:scale>
        <p:origin x="1734" y="42"/>
      </p:cViewPr>
      <p:guideLst/>
    </p:cSldViewPr>
  </p:notesViewPr>
  <p:gridSpacing cx="180000" cy="1800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theme" Target="theme/theme1.xml"/><Relationship Id="rId21" Type="http://schemas.openxmlformats.org/officeDocument/2006/relationships/slide" Target="slides/slide14.xml"/><Relationship Id="rId34" Type="http://schemas.openxmlformats.org/officeDocument/2006/relationships/slide" Target="slides/slide27.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slide" Target="slides/slide22.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handoutMaster" Target="handoutMasters/handoutMaster1.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notesMaster" Target="notesMasters/notesMaster1.xml"/><Relationship Id="rId8" Type="http://schemas.openxmlformats.org/officeDocument/2006/relationships/slide" Target="slides/slide1.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4239FBE-FC08-4336-9B53-CDE8BC5ED33D}" type="datetimeFigureOut">
              <a:rPr lang="ru-RU" smtClean="0"/>
              <a:t>06.12.2015</a:t>
            </a:fld>
            <a:endParaRPr lang="ru-RU"/>
          </a:p>
        </p:txBody>
      </p:sp>
      <p:sp>
        <p:nvSpPr>
          <p:cNvPr id="4" name="Нижний колонтитул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5" name="Номер слайда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6ECD123-6884-4760-B606-96DCE73523BF}" type="slidenum">
              <a:rPr lang="ru-RU" smtClean="0"/>
              <a:t>‹#›</a:t>
            </a:fld>
            <a:endParaRPr lang="ru-RU"/>
          </a:p>
        </p:txBody>
      </p:sp>
    </p:spTree>
    <p:extLst>
      <p:ext uri="{BB962C8B-B14F-4D97-AF65-F5344CB8AC3E}">
        <p14:creationId xmlns:p14="http://schemas.microsoft.com/office/powerpoint/2010/main" val="360959911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35EBF37-D0C5-4B7C-9D35-9D2E20CA27EC}" type="datetimeFigureOut">
              <a:rPr lang="ru-RU" smtClean="0"/>
              <a:t>06.12.2015</a:t>
            </a:fld>
            <a:endParaRPr lang="ru-RU"/>
          </a:p>
        </p:txBody>
      </p:sp>
      <p:sp>
        <p:nvSpPr>
          <p:cNvPr id="4" name="Образ слайда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RU"/>
          </a:p>
        </p:txBody>
      </p:sp>
      <p:sp>
        <p:nvSpPr>
          <p:cNvPr id="5" name="Заметки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6" name="Нижний колонтитул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7" name="Номер слайда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3F433C5-CB4C-40EB-A40C-199F8FB8C30C}" type="slidenum">
              <a:rPr lang="ru-RU" smtClean="0"/>
              <a:t>‹#›</a:t>
            </a:fld>
            <a:endParaRPr lang="ru-RU"/>
          </a:p>
        </p:txBody>
      </p:sp>
    </p:spTree>
    <p:extLst>
      <p:ext uri="{BB962C8B-B14F-4D97-AF65-F5344CB8AC3E}">
        <p14:creationId xmlns:p14="http://schemas.microsoft.com/office/powerpoint/2010/main" val="1041343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A tile is an app's representation on the Start menu. Every app has a tile. When you create a new Universal Windows Platform (UWP) app project in Microsoft Visual Studio, it includes a default tile that displays your app's name and logo. You can customize the tile so that it changes regularly to communicate new information to the user, such as news headlines, or the subject of the most recent unread message.</a:t>
            </a:r>
          </a:p>
          <a:p>
            <a:endParaRPr lang="en-GB" dirty="0" smtClean="0"/>
          </a:p>
          <a:p>
            <a:r>
              <a:rPr lang="en-US" dirty="0" smtClean="0"/>
              <a:t>You can think of Tiles as being</a:t>
            </a:r>
            <a:r>
              <a:rPr lang="en-US" baseline="0" dirty="0" smtClean="0"/>
              <a:t> in one of three states.</a:t>
            </a:r>
          </a:p>
          <a:p>
            <a:r>
              <a:rPr lang="en-US" baseline="0" dirty="0" smtClean="0"/>
              <a:t>In its basic state, the tile content is static and it is built up of three layers: the Plate which is the background filled with a configurable color, overlaying that you might have an image probably of the app logo, and optionally over that you can have the app short name.</a:t>
            </a:r>
          </a:p>
          <a:p>
            <a:endParaRPr lang="en-US" baseline="0" dirty="0" smtClean="0"/>
          </a:p>
          <a:p>
            <a:r>
              <a:rPr lang="en-US" baseline="0" dirty="0" smtClean="0"/>
              <a:t>A semi-live tile adds some dynamic content in the form of a badge count. Your app code can set this badge to a number or to a glyph to indicate to the user that the app has some new content.</a:t>
            </a:r>
          </a:p>
          <a:p>
            <a:endParaRPr lang="en-US" baseline="0" dirty="0" smtClean="0"/>
          </a:p>
          <a:p>
            <a:r>
              <a:rPr lang="en-US" baseline="0" dirty="0" smtClean="0"/>
              <a:t>A fully live tile incorporates more content to keep the user informed of relevant information. Live Tiles are a channel for your app to deliver content and are a great way for your app to engage with the user encourage them to open the app. </a:t>
            </a:r>
            <a:endParaRPr lang="en-US" dirty="0"/>
          </a:p>
        </p:txBody>
      </p:sp>
      <p:sp>
        <p:nvSpPr>
          <p:cNvPr id="4" name="Slide Number Placeholder 3"/>
          <p:cNvSpPr>
            <a:spLocks noGrp="1"/>
          </p:cNvSpPr>
          <p:nvPr>
            <p:ph type="sldNum" sz="quarter" idx="10"/>
          </p:nvPr>
        </p:nvSpPr>
        <p:spPr/>
        <p:txBody>
          <a:bodyPr/>
          <a:lstStyle/>
          <a:p>
            <a:fld id="{280D0691-DD91-40E2-AE44-1B7B9BBFF4E5}" type="slidenum">
              <a:rPr lang="en-US">
                <a:solidFill>
                  <a:prstClr val="black"/>
                </a:solidFill>
              </a:rPr>
              <a:pPr/>
              <a:t>7</a:t>
            </a:fld>
            <a:endParaRPr lang="en-US">
              <a:solidFill>
                <a:prstClr val="black"/>
              </a:solidFill>
            </a:endParaRPr>
          </a:p>
        </p:txBody>
      </p:sp>
    </p:spTree>
    <p:extLst>
      <p:ext uri="{BB962C8B-B14F-4D97-AF65-F5344CB8AC3E}">
        <p14:creationId xmlns:p14="http://schemas.microsoft.com/office/powerpoint/2010/main" val="1054491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You can define interactive Toasts using a similar adaptive template to that we</a:t>
            </a:r>
            <a:r>
              <a:rPr lang="en-GB" baseline="0" dirty="0" smtClean="0"/>
              <a:t> can use for Tiles. </a:t>
            </a:r>
          </a:p>
          <a:p>
            <a:r>
              <a:rPr lang="en-GB" baseline="0" dirty="0" smtClean="0"/>
              <a:t>This example shown here isn’t actually an interactive toast – just an information toast – </a:t>
            </a:r>
          </a:p>
          <a:p>
            <a:r>
              <a:rPr lang="en-GB" baseline="0" dirty="0" smtClean="0"/>
              <a:t>&lt;Click&gt;</a:t>
            </a:r>
          </a:p>
          <a:p>
            <a:r>
              <a:rPr lang="en-GB" baseline="0" dirty="0" smtClean="0"/>
              <a:t>but this uses adaptive template xml using the </a:t>
            </a:r>
            <a:r>
              <a:rPr lang="en-GB" baseline="0" dirty="0" err="1" smtClean="0"/>
              <a:t>ToastGeneric</a:t>
            </a:r>
            <a:r>
              <a:rPr lang="en-GB" baseline="0" dirty="0" smtClean="0"/>
              <a:t> binding, indicating that this is defining a Toast.</a:t>
            </a:r>
            <a:endParaRPr lang="en-GB" dirty="0"/>
          </a:p>
        </p:txBody>
      </p:sp>
      <p:sp>
        <p:nvSpPr>
          <p:cNvPr id="4" name="Slide Number Placeholder 3"/>
          <p:cNvSpPr>
            <a:spLocks noGrp="1"/>
          </p:cNvSpPr>
          <p:nvPr>
            <p:ph type="sldNum" sz="quarter" idx="10"/>
          </p:nvPr>
        </p:nvSpPr>
        <p:spPr/>
        <p:txBody>
          <a:bodyPr/>
          <a:lstStyle/>
          <a:p>
            <a:fld id="{3FAC0659-34C9-4BAF-A7FA-59E8DF72899F}" type="slidenum">
              <a:rPr lang="en-US" smtClean="0"/>
              <a:t>20</a:t>
            </a:fld>
            <a:endParaRPr lang="en-US"/>
          </a:p>
        </p:txBody>
      </p:sp>
    </p:spTree>
    <p:extLst>
      <p:ext uri="{BB962C8B-B14F-4D97-AF65-F5344CB8AC3E}">
        <p14:creationId xmlns:p14="http://schemas.microsoft.com/office/powerpoint/2010/main" val="3729862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You can update the content of tiles in a</a:t>
            </a:r>
            <a:r>
              <a:rPr lang="en-GB" baseline="0" dirty="0" smtClean="0"/>
              <a:t> number of different ways:</a:t>
            </a:r>
          </a:p>
          <a:p>
            <a:pPr marL="171450" indent="-171450">
              <a:buFont typeface="Arial" panose="020B0604020202020204" pitchFamily="34" charset="0"/>
              <a:buChar char="•"/>
            </a:pPr>
            <a:r>
              <a:rPr lang="en-GB" baseline="0" dirty="0" smtClean="0"/>
              <a:t>You can use the </a:t>
            </a:r>
            <a:r>
              <a:rPr lang="en-GB" baseline="0" dirty="0" err="1" smtClean="0"/>
              <a:t>ScheduledTileNotification</a:t>
            </a:r>
            <a:r>
              <a:rPr lang="en-GB" baseline="0" dirty="0" smtClean="0"/>
              <a:t> class to update the content by applying a tile template at a defined time.</a:t>
            </a:r>
          </a:p>
          <a:p>
            <a:pPr marL="171450" indent="-171450">
              <a:buFont typeface="Arial" panose="020B0604020202020204" pitchFamily="34" charset="0"/>
              <a:buChar char="•"/>
            </a:pPr>
            <a:r>
              <a:rPr lang="en-GB" baseline="0" dirty="0" smtClean="0"/>
              <a:t>You can define a periodic update in the package manifest, or by calling the </a:t>
            </a:r>
            <a:r>
              <a:rPr lang="en-GB" baseline="0" dirty="0" err="1" smtClean="0"/>
              <a:t>StartPeriodicUpdate</a:t>
            </a:r>
            <a:r>
              <a:rPr lang="en-GB" baseline="0" dirty="0" smtClean="0"/>
              <a:t> or </a:t>
            </a:r>
            <a:r>
              <a:rPr lang="en-GB" baseline="0" dirty="0" err="1" smtClean="0"/>
              <a:t>StartPeriodicUpdateBatch</a:t>
            </a:r>
            <a:r>
              <a:rPr lang="en-GB" baseline="0" dirty="0" smtClean="0"/>
              <a:t> APIs. You define the URL on a cloud server and the time interval and the system pulls the tile or badge content found at that URL (defined as XML) and applies it to the tile.</a:t>
            </a:r>
          </a:p>
          <a:p>
            <a:pPr marL="171450" indent="-171450">
              <a:buFont typeface="Arial" panose="020B0604020202020204" pitchFamily="34" charset="0"/>
              <a:buChar char="•"/>
            </a:pPr>
            <a:r>
              <a:rPr lang="en-GB" baseline="0" dirty="0" smtClean="0"/>
              <a:t>You can update a tile or badge directly from code in your foreground app or in a background task</a:t>
            </a:r>
          </a:p>
          <a:p>
            <a:pPr marL="171450" indent="-171450">
              <a:buFont typeface="Arial" panose="020B0604020202020204" pitchFamily="34" charset="0"/>
              <a:buChar char="•"/>
            </a:pPr>
            <a:r>
              <a:rPr lang="en-GB" baseline="0" dirty="0" smtClean="0"/>
              <a:t>You can use Push Notification services to update tile or badge content from a cloud service.</a:t>
            </a:r>
            <a:endParaRPr lang="en-GB" dirty="0"/>
          </a:p>
        </p:txBody>
      </p:sp>
      <p:sp>
        <p:nvSpPr>
          <p:cNvPr id="4" name="Slide Number Placeholder 3"/>
          <p:cNvSpPr>
            <a:spLocks noGrp="1"/>
          </p:cNvSpPr>
          <p:nvPr>
            <p:ph type="sldNum" sz="quarter" idx="10"/>
          </p:nvPr>
        </p:nvSpPr>
        <p:spPr/>
        <p:txBody>
          <a:bodyPr/>
          <a:lstStyle/>
          <a:p>
            <a:fld id="{3FAC0659-34C9-4BAF-A7FA-59E8DF72899F}" type="slidenum">
              <a:rPr lang="en-US" smtClean="0"/>
              <a:t>22</a:t>
            </a:fld>
            <a:endParaRPr lang="en-US"/>
          </a:p>
        </p:txBody>
      </p:sp>
    </p:spTree>
    <p:extLst>
      <p:ext uri="{BB962C8B-B14F-4D97-AF65-F5344CB8AC3E}">
        <p14:creationId xmlns:p14="http://schemas.microsoft.com/office/powerpoint/2010/main" val="5191667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373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smtClean="0"/>
          </a:p>
        </p:txBody>
      </p:sp>
      <p:sp>
        <p:nvSpPr>
          <p:cNvPr id="73731" name="Header Placeholder 3"/>
          <p:cNvSpPr>
            <a:spLocks noGrp="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defTabSz="685800">
              <a:defRPr>
                <a:solidFill>
                  <a:schemeClr val="tx1"/>
                </a:solidFill>
                <a:latin typeface="Segoe UI" pitchFamily="34" charset="0"/>
                <a:cs typeface="Arial" pitchFamily="34" charset="0"/>
              </a:defRPr>
            </a:lvl1pPr>
            <a:lvl2pPr marL="742950" indent="-285750" defTabSz="685800">
              <a:defRPr>
                <a:solidFill>
                  <a:schemeClr val="tx1"/>
                </a:solidFill>
                <a:latin typeface="Segoe UI" pitchFamily="34" charset="0"/>
                <a:cs typeface="Arial" pitchFamily="34" charset="0"/>
              </a:defRPr>
            </a:lvl2pPr>
            <a:lvl3pPr marL="1143000" indent="-228600" defTabSz="685800">
              <a:defRPr>
                <a:solidFill>
                  <a:schemeClr val="tx1"/>
                </a:solidFill>
                <a:latin typeface="Segoe UI" pitchFamily="34" charset="0"/>
                <a:cs typeface="Arial" pitchFamily="34" charset="0"/>
              </a:defRPr>
            </a:lvl3pPr>
            <a:lvl4pPr marL="1600200" indent="-228600" defTabSz="685800">
              <a:defRPr>
                <a:solidFill>
                  <a:schemeClr val="tx1"/>
                </a:solidFill>
                <a:latin typeface="Segoe UI" pitchFamily="34" charset="0"/>
                <a:cs typeface="Arial" pitchFamily="34" charset="0"/>
              </a:defRPr>
            </a:lvl4pPr>
            <a:lvl5pPr marL="2057400" indent="-228600" defTabSz="685800">
              <a:defRPr>
                <a:solidFill>
                  <a:schemeClr val="tx1"/>
                </a:solidFill>
                <a:latin typeface="Segoe UI" pitchFamily="34" charset="0"/>
                <a:cs typeface="Arial" pitchFamily="34" charset="0"/>
              </a:defRPr>
            </a:lvl5pPr>
            <a:lvl6pPr marL="2514600" indent="-228600" defTabSz="685800" fontAlgn="base">
              <a:spcBef>
                <a:spcPct val="0"/>
              </a:spcBef>
              <a:spcAft>
                <a:spcPct val="0"/>
              </a:spcAft>
              <a:defRPr>
                <a:solidFill>
                  <a:schemeClr val="tx1"/>
                </a:solidFill>
                <a:latin typeface="Segoe UI" pitchFamily="34" charset="0"/>
                <a:cs typeface="Arial" pitchFamily="34" charset="0"/>
              </a:defRPr>
            </a:lvl6pPr>
            <a:lvl7pPr marL="2971800" indent="-228600" defTabSz="685800" fontAlgn="base">
              <a:spcBef>
                <a:spcPct val="0"/>
              </a:spcBef>
              <a:spcAft>
                <a:spcPct val="0"/>
              </a:spcAft>
              <a:defRPr>
                <a:solidFill>
                  <a:schemeClr val="tx1"/>
                </a:solidFill>
                <a:latin typeface="Segoe UI" pitchFamily="34" charset="0"/>
                <a:cs typeface="Arial" pitchFamily="34" charset="0"/>
              </a:defRPr>
            </a:lvl7pPr>
            <a:lvl8pPr marL="3429000" indent="-228600" defTabSz="685800" fontAlgn="base">
              <a:spcBef>
                <a:spcPct val="0"/>
              </a:spcBef>
              <a:spcAft>
                <a:spcPct val="0"/>
              </a:spcAft>
              <a:defRPr>
                <a:solidFill>
                  <a:schemeClr val="tx1"/>
                </a:solidFill>
                <a:latin typeface="Segoe UI" pitchFamily="34" charset="0"/>
                <a:cs typeface="Arial" pitchFamily="34" charset="0"/>
              </a:defRPr>
            </a:lvl8pPr>
            <a:lvl9pPr marL="3886200" indent="-228600" defTabSz="685800" fontAlgn="base">
              <a:spcBef>
                <a:spcPct val="0"/>
              </a:spcBef>
              <a:spcAft>
                <a:spcPct val="0"/>
              </a:spcAft>
              <a:defRPr>
                <a:solidFill>
                  <a:schemeClr val="tx1"/>
                </a:solidFill>
                <a:latin typeface="Segoe UI" pitchFamily="34" charset="0"/>
                <a:cs typeface="Arial" pitchFamily="34" charset="0"/>
              </a:defRPr>
            </a:lvl9pPr>
          </a:lstStyle>
          <a:p>
            <a:pPr fontAlgn="base">
              <a:spcBef>
                <a:spcPct val="0"/>
              </a:spcBef>
              <a:spcAft>
                <a:spcPct val="0"/>
              </a:spcAft>
            </a:pPr>
            <a:endParaRPr lang="en-US">
              <a:latin typeface="Calibri" pitchFamily="34" charset="0"/>
            </a:endParaRPr>
          </a:p>
        </p:txBody>
      </p:sp>
      <p:sp>
        <p:nvSpPr>
          <p:cNvPr id="73732" name="Date Placeholder 4"/>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Segoe UI" pitchFamily="34" charset="0"/>
                <a:cs typeface="Arial" pitchFamily="34" charset="0"/>
              </a:defRPr>
            </a:lvl1pPr>
            <a:lvl2pPr marL="742950" indent="-285750">
              <a:defRPr>
                <a:solidFill>
                  <a:schemeClr val="tx1"/>
                </a:solidFill>
                <a:latin typeface="Segoe UI" pitchFamily="34" charset="0"/>
                <a:cs typeface="Arial" pitchFamily="34" charset="0"/>
              </a:defRPr>
            </a:lvl2pPr>
            <a:lvl3pPr marL="1143000" indent="-228600">
              <a:defRPr>
                <a:solidFill>
                  <a:schemeClr val="tx1"/>
                </a:solidFill>
                <a:latin typeface="Segoe UI" pitchFamily="34" charset="0"/>
                <a:cs typeface="Arial" pitchFamily="34" charset="0"/>
              </a:defRPr>
            </a:lvl3pPr>
            <a:lvl4pPr marL="1600200" indent="-228600">
              <a:defRPr>
                <a:solidFill>
                  <a:schemeClr val="tx1"/>
                </a:solidFill>
                <a:latin typeface="Segoe UI" pitchFamily="34" charset="0"/>
                <a:cs typeface="Arial" pitchFamily="34" charset="0"/>
              </a:defRPr>
            </a:lvl4pPr>
            <a:lvl5pPr marL="2057400" indent="-228600">
              <a:defRPr>
                <a:solidFill>
                  <a:schemeClr val="tx1"/>
                </a:solidFill>
                <a:latin typeface="Segoe UI" pitchFamily="34" charset="0"/>
                <a:cs typeface="Arial" pitchFamily="34" charset="0"/>
              </a:defRPr>
            </a:lvl5pPr>
            <a:lvl6pPr marL="2514600" indent="-228600" defTabSz="912813" fontAlgn="base">
              <a:spcBef>
                <a:spcPct val="0"/>
              </a:spcBef>
              <a:spcAft>
                <a:spcPct val="0"/>
              </a:spcAft>
              <a:defRPr>
                <a:solidFill>
                  <a:schemeClr val="tx1"/>
                </a:solidFill>
                <a:latin typeface="Segoe UI" pitchFamily="34" charset="0"/>
                <a:cs typeface="Arial" pitchFamily="34" charset="0"/>
              </a:defRPr>
            </a:lvl6pPr>
            <a:lvl7pPr marL="2971800" indent="-228600" defTabSz="912813" fontAlgn="base">
              <a:spcBef>
                <a:spcPct val="0"/>
              </a:spcBef>
              <a:spcAft>
                <a:spcPct val="0"/>
              </a:spcAft>
              <a:defRPr>
                <a:solidFill>
                  <a:schemeClr val="tx1"/>
                </a:solidFill>
                <a:latin typeface="Segoe UI" pitchFamily="34" charset="0"/>
                <a:cs typeface="Arial" pitchFamily="34" charset="0"/>
              </a:defRPr>
            </a:lvl7pPr>
            <a:lvl8pPr marL="3429000" indent="-228600" defTabSz="912813" fontAlgn="base">
              <a:spcBef>
                <a:spcPct val="0"/>
              </a:spcBef>
              <a:spcAft>
                <a:spcPct val="0"/>
              </a:spcAft>
              <a:defRPr>
                <a:solidFill>
                  <a:schemeClr val="tx1"/>
                </a:solidFill>
                <a:latin typeface="Segoe UI" pitchFamily="34" charset="0"/>
                <a:cs typeface="Arial" pitchFamily="34" charset="0"/>
              </a:defRPr>
            </a:lvl8pPr>
            <a:lvl9pPr marL="3886200" indent="-228600" defTabSz="912813" fontAlgn="base">
              <a:spcBef>
                <a:spcPct val="0"/>
              </a:spcBef>
              <a:spcAft>
                <a:spcPct val="0"/>
              </a:spcAft>
              <a:defRPr>
                <a:solidFill>
                  <a:schemeClr val="tx1"/>
                </a:solidFill>
                <a:latin typeface="Segoe UI" pitchFamily="34" charset="0"/>
                <a:cs typeface="Arial" pitchFamily="34" charset="0"/>
              </a:defRPr>
            </a:lvl9pPr>
          </a:lstStyle>
          <a:p>
            <a:pPr defTabSz="912813" fontAlgn="base">
              <a:spcBef>
                <a:spcPct val="0"/>
              </a:spcBef>
              <a:spcAft>
                <a:spcPct val="0"/>
              </a:spcAft>
            </a:pPr>
            <a:fld id="{63E8B34E-B922-4962-9FB0-F05FDA8499D7}" type="datetime8">
              <a:rPr lang="en-US"/>
              <a:pPr defTabSz="912813" fontAlgn="base">
                <a:spcBef>
                  <a:spcPct val="0"/>
                </a:spcBef>
                <a:spcAft>
                  <a:spcPct val="0"/>
                </a:spcAft>
              </a:pPr>
              <a:t>12/6/2015 4:39 PM</a:t>
            </a:fld>
            <a:endParaRPr lang="en-US"/>
          </a:p>
        </p:txBody>
      </p:sp>
      <p:sp>
        <p:nvSpPr>
          <p:cNvPr id="73733" name="Slide Number Placeholder 6"/>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Segoe UI" pitchFamily="34" charset="0"/>
                <a:cs typeface="Arial" pitchFamily="34" charset="0"/>
              </a:defRPr>
            </a:lvl1pPr>
            <a:lvl2pPr marL="742950" indent="-285750">
              <a:defRPr>
                <a:solidFill>
                  <a:schemeClr val="tx1"/>
                </a:solidFill>
                <a:latin typeface="Segoe UI" pitchFamily="34" charset="0"/>
                <a:cs typeface="Arial" pitchFamily="34" charset="0"/>
              </a:defRPr>
            </a:lvl2pPr>
            <a:lvl3pPr marL="1143000" indent="-228600">
              <a:defRPr>
                <a:solidFill>
                  <a:schemeClr val="tx1"/>
                </a:solidFill>
                <a:latin typeface="Segoe UI" pitchFamily="34" charset="0"/>
                <a:cs typeface="Arial" pitchFamily="34" charset="0"/>
              </a:defRPr>
            </a:lvl3pPr>
            <a:lvl4pPr marL="1600200" indent="-228600">
              <a:defRPr>
                <a:solidFill>
                  <a:schemeClr val="tx1"/>
                </a:solidFill>
                <a:latin typeface="Segoe UI" pitchFamily="34" charset="0"/>
                <a:cs typeface="Arial" pitchFamily="34" charset="0"/>
              </a:defRPr>
            </a:lvl4pPr>
            <a:lvl5pPr marL="2057400" indent="-228600">
              <a:defRPr>
                <a:solidFill>
                  <a:schemeClr val="tx1"/>
                </a:solidFill>
                <a:latin typeface="Segoe UI" pitchFamily="34" charset="0"/>
                <a:cs typeface="Arial" pitchFamily="34" charset="0"/>
              </a:defRPr>
            </a:lvl5pPr>
            <a:lvl6pPr marL="2514600" indent="-228600" defTabSz="912813" fontAlgn="base">
              <a:spcBef>
                <a:spcPct val="0"/>
              </a:spcBef>
              <a:spcAft>
                <a:spcPct val="0"/>
              </a:spcAft>
              <a:defRPr>
                <a:solidFill>
                  <a:schemeClr val="tx1"/>
                </a:solidFill>
                <a:latin typeface="Segoe UI" pitchFamily="34" charset="0"/>
                <a:cs typeface="Arial" pitchFamily="34" charset="0"/>
              </a:defRPr>
            </a:lvl6pPr>
            <a:lvl7pPr marL="2971800" indent="-228600" defTabSz="912813" fontAlgn="base">
              <a:spcBef>
                <a:spcPct val="0"/>
              </a:spcBef>
              <a:spcAft>
                <a:spcPct val="0"/>
              </a:spcAft>
              <a:defRPr>
                <a:solidFill>
                  <a:schemeClr val="tx1"/>
                </a:solidFill>
                <a:latin typeface="Segoe UI" pitchFamily="34" charset="0"/>
                <a:cs typeface="Arial" pitchFamily="34" charset="0"/>
              </a:defRPr>
            </a:lvl7pPr>
            <a:lvl8pPr marL="3429000" indent="-228600" defTabSz="912813" fontAlgn="base">
              <a:spcBef>
                <a:spcPct val="0"/>
              </a:spcBef>
              <a:spcAft>
                <a:spcPct val="0"/>
              </a:spcAft>
              <a:defRPr>
                <a:solidFill>
                  <a:schemeClr val="tx1"/>
                </a:solidFill>
                <a:latin typeface="Segoe UI" pitchFamily="34" charset="0"/>
                <a:cs typeface="Arial" pitchFamily="34" charset="0"/>
              </a:defRPr>
            </a:lvl8pPr>
            <a:lvl9pPr marL="3886200" indent="-228600" defTabSz="912813" fontAlgn="base">
              <a:spcBef>
                <a:spcPct val="0"/>
              </a:spcBef>
              <a:spcAft>
                <a:spcPct val="0"/>
              </a:spcAft>
              <a:defRPr>
                <a:solidFill>
                  <a:schemeClr val="tx1"/>
                </a:solidFill>
                <a:latin typeface="Segoe UI" pitchFamily="34" charset="0"/>
                <a:cs typeface="Arial" pitchFamily="34" charset="0"/>
              </a:defRPr>
            </a:lvl9pPr>
          </a:lstStyle>
          <a:p>
            <a:pPr defTabSz="912813" fontAlgn="base">
              <a:spcBef>
                <a:spcPct val="0"/>
              </a:spcBef>
              <a:spcAft>
                <a:spcPct val="0"/>
              </a:spcAft>
            </a:pPr>
            <a:fld id="{A1EF5684-E3A9-43B6-95B2-0B463CC8A24C}" type="slidenum">
              <a:rPr lang="en-US"/>
              <a:pPr defTabSz="912813" fontAlgn="base">
                <a:spcBef>
                  <a:spcPct val="0"/>
                </a:spcBef>
                <a:spcAft>
                  <a:spcPct val="0"/>
                </a:spcAft>
              </a:pPr>
              <a:t>27</a:t>
            </a:fld>
            <a:endParaRPr lang="en-US"/>
          </a:p>
        </p:txBody>
      </p:sp>
      <p:sp>
        <p:nvSpPr>
          <p:cNvPr id="73734" name="Footer Placeholder 3"/>
          <p:cNvSpPr>
            <a:spLocks noGrp="1"/>
          </p:cNvSpPr>
          <p:nvPr>
            <p:ph type="ftr" sz="quarter" idx="4"/>
          </p:nvPr>
        </p:nvSpPr>
        <p:spPr bwMode="auto">
          <a:xfrm>
            <a:off x="0" y="8685213"/>
            <a:ext cx="62484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Segoe UI" pitchFamily="34" charset="0"/>
                <a:cs typeface="Arial" pitchFamily="34" charset="0"/>
              </a:defRPr>
            </a:lvl1pPr>
            <a:lvl2pPr marL="742950" indent="-285750">
              <a:defRPr>
                <a:solidFill>
                  <a:schemeClr val="tx1"/>
                </a:solidFill>
                <a:latin typeface="Segoe UI" pitchFamily="34" charset="0"/>
                <a:cs typeface="Arial" pitchFamily="34" charset="0"/>
              </a:defRPr>
            </a:lvl2pPr>
            <a:lvl3pPr marL="1143000" indent="-228600">
              <a:defRPr>
                <a:solidFill>
                  <a:schemeClr val="tx1"/>
                </a:solidFill>
                <a:latin typeface="Segoe UI" pitchFamily="34" charset="0"/>
                <a:cs typeface="Arial" pitchFamily="34" charset="0"/>
              </a:defRPr>
            </a:lvl3pPr>
            <a:lvl4pPr marL="1600200" indent="-228600">
              <a:defRPr>
                <a:solidFill>
                  <a:schemeClr val="tx1"/>
                </a:solidFill>
                <a:latin typeface="Segoe UI" pitchFamily="34" charset="0"/>
                <a:cs typeface="Arial" pitchFamily="34" charset="0"/>
              </a:defRPr>
            </a:lvl4pPr>
            <a:lvl5pPr marL="2057400" indent="-228600">
              <a:defRPr>
                <a:solidFill>
                  <a:schemeClr val="tx1"/>
                </a:solidFill>
                <a:latin typeface="Segoe UI" pitchFamily="34" charset="0"/>
                <a:cs typeface="Arial" pitchFamily="34" charset="0"/>
              </a:defRPr>
            </a:lvl5pPr>
            <a:lvl6pPr marL="2514600" indent="-228600" defTabSz="912813" fontAlgn="base">
              <a:spcBef>
                <a:spcPct val="0"/>
              </a:spcBef>
              <a:spcAft>
                <a:spcPct val="0"/>
              </a:spcAft>
              <a:defRPr>
                <a:solidFill>
                  <a:schemeClr val="tx1"/>
                </a:solidFill>
                <a:latin typeface="Segoe UI" pitchFamily="34" charset="0"/>
                <a:cs typeface="Arial" pitchFamily="34" charset="0"/>
              </a:defRPr>
            </a:lvl6pPr>
            <a:lvl7pPr marL="2971800" indent="-228600" defTabSz="912813" fontAlgn="base">
              <a:spcBef>
                <a:spcPct val="0"/>
              </a:spcBef>
              <a:spcAft>
                <a:spcPct val="0"/>
              </a:spcAft>
              <a:defRPr>
                <a:solidFill>
                  <a:schemeClr val="tx1"/>
                </a:solidFill>
                <a:latin typeface="Segoe UI" pitchFamily="34" charset="0"/>
                <a:cs typeface="Arial" pitchFamily="34" charset="0"/>
              </a:defRPr>
            </a:lvl7pPr>
            <a:lvl8pPr marL="3429000" indent="-228600" defTabSz="912813" fontAlgn="base">
              <a:spcBef>
                <a:spcPct val="0"/>
              </a:spcBef>
              <a:spcAft>
                <a:spcPct val="0"/>
              </a:spcAft>
              <a:defRPr>
                <a:solidFill>
                  <a:schemeClr val="tx1"/>
                </a:solidFill>
                <a:latin typeface="Segoe UI" pitchFamily="34" charset="0"/>
                <a:cs typeface="Arial" pitchFamily="34" charset="0"/>
              </a:defRPr>
            </a:lvl8pPr>
            <a:lvl9pPr marL="3886200" indent="-228600" defTabSz="912813" fontAlgn="base">
              <a:spcBef>
                <a:spcPct val="0"/>
              </a:spcBef>
              <a:spcAft>
                <a:spcPct val="0"/>
              </a:spcAft>
              <a:defRPr>
                <a:solidFill>
                  <a:schemeClr val="tx1"/>
                </a:solidFill>
                <a:latin typeface="Segoe UI" pitchFamily="34" charset="0"/>
                <a:cs typeface="Arial" pitchFamily="34" charset="0"/>
              </a:defRPr>
            </a:lvl9pPr>
          </a:lstStyle>
          <a:p>
            <a:pPr defTabSz="912813" fontAlgn="base">
              <a:spcBef>
                <a:spcPct val="0"/>
              </a:spcBef>
              <a:spcAft>
                <a:spcPct val="0"/>
              </a:spcAft>
            </a:pPr>
            <a:r>
              <a:rPr lang="en-US">
                <a:solidFill>
                  <a:srgbClr val="000000"/>
                </a:solidFill>
              </a:rPr>
              <a:t>© 2010 Microsoft Corporation. All rights reserved. Microsoft, Windows, Windows Vista and other product names are or may be registered trademarks and/or trademarks in the U.S. and/or other countries.</a:t>
            </a:r>
          </a:p>
          <a:p>
            <a:pPr defTabSz="912813" fontAlgn="base">
              <a:spcBef>
                <a:spcPct val="0"/>
              </a:spcBef>
              <a:spcAft>
                <a:spcPct val="0"/>
              </a:spcAft>
            </a:pPr>
            <a:r>
              <a:rPr lang="en-US">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a:solidFill>
                  <a:srgbClr val="000000"/>
                </a:solidFill>
              </a:rPr>
            </a:br>
            <a:r>
              <a:rPr lang="en-US">
                <a:solidFill>
                  <a:srgbClr val="000000"/>
                </a:solidFill>
              </a:rPr>
              <a:t>MICROSOFT MAKES NO WARRANTIES, EXPRESS, IMPLIED OR STATUTORY, AS TO THE INFORMATION IN THIS PRESENTATION.</a:t>
            </a:r>
          </a:p>
        </p:txBody>
      </p:sp>
    </p:spTree>
    <p:extLst>
      <p:ext uri="{BB962C8B-B14F-4D97-AF65-F5344CB8AC3E}">
        <p14:creationId xmlns:p14="http://schemas.microsoft.com/office/powerpoint/2010/main" val="37616785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A tile is an app's representation on the Start menu. Every app has a tile. When you create a new Universal Windows Platform (UWP) app project in Microsoft Visual Studio, it includes a default tile that displays your app's name and logo. You can customize the tile so that it changes regularly to communicate new information to the user, such as news headlines, or the subject of the most recent unread message.</a:t>
            </a:r>
          </a:p>
          <a:p>
            <a:endParaRPr lang="en-GB" dirty="0" smtClean="0"/>
          </a:p>
          <a:p>
            <a:r>
              <a:rPr lang="en-US" dirty="0" smtClean="0"/>
              <a:t>You can think of Tiles as being</a:t>
            </a:r>
            <a:r>
              <a:rPr lang="en-US" baseline="0" dirty="0" smtClean="0"/>
              <a:t> in one of three states.</a:t>
            </a:r>
          </a:p>
          <a:p>
            <a:r>
              <a:rPr lang="en-US" baseline="0" dirty="0" smtClean="0"/>
              <a:t>In its basic state, the tile content is static and it is built up of three layers: the Plate which is the background filled with a configurable color, overlaying that you might have an image probably of the app logo, and optionally over that you can have the app short name.</a:t>
            </a:r>
          </a:p>
          <a:p>
            <a:endParaRPr lang="en-US" baseline="0" dirty="0" smtClean="0"/>
          </a:p>
          <a:p>
            <a:r>
              <a:rPr lang="en-US" baseline="0" dirty="0" smtClean="0"/>
              <a:t>A semi-live tile adds some dynamic content in the form of a badge count. Your app code can set this badge to a number or to a glyph to indicate to the user that the app has some new content.</a:t>
            </a:r>
          </a:p>
          <a:p>
            <a:endParaRPr lang="en-US" baseline="0" dirty="0" smtClean="0"/>
          </a:p>
          <a:p>
            <a:r>
              <a:rPr lang="en-US" baseline="0" dirty="0" smtClean="0"/>
              <a:t>A fully live tile incorporates more content to keep the user informed of relevant information. Live Tiles are a channel for your app to deliver content and are a great way for your app to engage with the user encourage them to open the app. </a:t>
            </a:r>
            <a:endParaRPr lang="en-US" dirty="0"/>
          </a:p>
        </p:txBody>
      </p:sp>
      <p:sp>
        <p:nvSpPr>
          <p:cNvPr id="4" name="Slide Number Placeholder 3"/>
          <p:cNvSpPr>
            <a:spLocks noGrp="1"/>
          </p:cNvSpPr>
          <p:nvPr>
            <p:ph type="sldNum" sz="quarter" idx="10"/>
          </p:nvPr>
        </p:nvSpPr>
        <p:spPr/>
        <p:txBody>
          <a:bodyPr/>
          <a:lstStyle/>
          <a:p>
            <a:fld id="{280D0691-DD91-40E2-AE44-1B7B9BBFF4E5}" type="slidenum">
              <a:rPr lang="en-US">
                <a:solidFill>
                  <a:prstClr val="black"/>
                </a:solidFill>
              </a:rPr>
              <a:pPr/>
              <a:t>8</a:t>
            </a:fld>
            <a:endParaRPr lang="en-US">
              <a:solidFill>
                <a:prstClr val="black"/>
              </a:solidFill>
            </a:endParaRPr>
          </a:p>
        </p:txBody>
      </p:sp>
    </p:spTree>
    <p:extLst>
      <p:ext uri="{BB962C8B-B14F-4D97-AF65-F5344CB8AC3E}">
        <p14:creationId xmlns:p14="http://schemas.microsoft.com/office/powerpoint/2010/main" val="6709956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A tile is an app's representation on the Start menu. Every app has a tile. When you create a new Universal Windows Platform (UWP) app project in Microsoft Visual Studio, it includes a default tile that displays your app's name and logo. You can customize the tile so that it changes regularly to communicate new information to the user, such as news headlines, or the subject of the most recent unread message.</a:t>
            </a:r>
          </a:p>
          <a:p>
            <a:endParaRPr lang="en-GB" dirty="0" smtClean="0"/>
          </a:p>
          <a:p>
            <a:r>
              <a:rPr lang="en-US" dirty="0" smtClean="0"/>
              <a:t>You can think of Tiles as being</a:t>
            </a:r>
            <a:r>
              <a:rPr lang="en-US" baseline="0" dirty="0" smtClean="0"/>
              <a:t> in one of three states.</a:t>
            </a:r>
          </a:p>
          <a:p>
            <a:r>
              <a:rPr lang="en-US" baseline="0" dirty="0" smtClean="0"/>
              <a:t>In its basic state, the tile content is static and it is built up of three layers: the Plate which is the background filled with a configurable color, overlaying that you might have an image probably of the app logo, and optionally over that you can have the app short name.</a:t>
            </a:r>
          </a:p>
          <a:p>
            <a:endParaRPr lang="en-US" baseline="0" dirty="0" smtClean="0"/>
          </a:p>
          <a:p>
            <a:r>
              <a:rPr lang="en-US" baseline="0" dirty="0" smtClean="0"/>
              <a:t>A semi-live tile adds some dynamic content in the form of a badge count. Your app code can set this badge to a number or to a glyph to indicate to the user that the app has some new content.</a:t>
            </a:r>
          </a:p>
          <a:p>
            <a:endParaRPr lang="en-US" baseline="0" dirty="0" smtClean="0"/>
          </a:p>
          <a:p>
            <a:r>
              <a:rPr lang="en-US" baseline="0" dirty="0" smtClean="0"/>
              <a:t>A fully live tile incorporates more content to keep the user informed of relevant information. Live Tiles are a channel for your app to deliver content and are a great way for your app to engage with the user encourage them to open the app. </a:t>
            </a:r>
            <a:endParaRPr lang="en-US" dirty="0"/>
          </a:p>
        </p:txBody>
      </p:sp>
      <p:sp>
        <p:nvSpPr>
          <p:cNvPr id="4" name="Slide Number Placeholder 3"/>
          <p:cNvSpPr>
            <a:spLocks noGrp="1"/>
          </p:cNvSpPr>
          <p:nvPr>
            <p:ph type="sldNum" sz="quarter" idx="10"/>
          </p:nvPr>
        </p:nvSpPr>
        <p:spPr/>
        <p:txBody>
          <a:bodyPr/>
          <a:lstStyle/>
          <a:p>
            <a:fld id="{280D0691-DD91-40E2-AE44-1B7B9BBFF4E5}" type="slidenum">
              <a:rPr lang="en-US">
                <a:solidFill>
                  <a:prstClr val="black"/>
                </a:solidFill>
              </a:rPr>
              <a:pPr/>
              <a:t>9</a:t>
            </a:fld>
            <a:endParaRPr lang="en-US">
              <a:solidFill>
                <a:prstClr val="black"/>
              </a:solidFill>
            </a:endParaRPr>
          </a:p>
        </p:txBody>
      </p:sp>
    </p:spTree>
    <p:extLst>
      <p:ext uri="{BB962C8B-B14F-4D97-AF65-F5344CB8AC3E}">
        <p14:creationId xmlns:p14="http://schemas.microsoft.com/office/powerpoint/2010/main" val="34193848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GB" dirty="0" smtClean="0"/>
              <a:t>Adaptive tile templates are a new feature in Windows 10, allowing you to easily specify content on your tile notifications without being limited to the </a:t>
            </a:r>
            <a:r>
              <a:rPr lang="en-GB" dirty="0" err="1" smtClean="0"/>
              <a:t>preset</a:t>
            </a:r>
            <a:r>
              <a:rPr lang="en-GB" dirty="0" smtClean="0"/>
              <a:t> templates we provided in earlier versions of Windows in the "tile template </a:t>
            </a:r>
            <a:r>
              <a:rPr lang="en-GB" dirty="0" err="1" smtClean="0"/>
              <a:t>catalog</a:t>
            </a:r>
            <a:r>
              <a:rPr lang="en-GB" dirty="0" smtClean="0"/>
              <a:t>". Adaptive tile templates allow you to design your own tile notification content using a simple and flexible </a:t>
            </a:r>
            <a:r>
              <a:rPr lang="en-GB" dirty="0" err="1" smtClean="0"/>
              <a:t>markup</a:t>
            </a:r>
            <a:r>
              <a:rPr lang="en-GB" dirty="0" smtClean="0"/>
              <a:t> language that adapts to different densities.</a:t>
            </a:r>
          </a:p>
          <a:p>
            <a:r>
              <a:rPr lang="en-GB" dirty="0" smtClean="0"/>
              <a:t>&lt;Click&gt;</a:t>
            </a:r>
          </a:p>
          <a:p>
            <a:r>
              <a:rPr lang="en-GB" dirty="0" smtClean="0"/>
              <a:t>In an adaptive tile template, content for each tile size is individually specified in separate &lt;binding&gt; elements within the XML payload. The size you are targeting is specified by setting the template attribute to one of the following values: </a:t>
            </a:r>
            <a:r>
              <a:rPr lang="en-GB" dirty="0" err="1" smtClean="0"/>
              <a:t>TileSmall</a:t>
            </a:r>
            <a:r>
              <a:rPr lang="en-GB" dirty="0" smtClean="0"/>
              <a:t>, </a:t>
            </a:r>
            <a:r>
              <a:rPr lang="en-GB" dirty="0" err="1" smtClean="0"/>
              <a:t>TileMedium</a:t>
            </a:r>
            <a:r>
              <a:rPr lang="en-GB" dirty="0" smtClean="0"/>
              <a:t>, </a:t>
            </a:r>
            <a:r>
              <a:rPr lang="en-GB" dirty="0" err="1" smtClean="0"/>
              <a:t>TileWide</a:t>
            </a:r>
            <a:r>
              <a:rPr lang="en-GB" dirty="0" smtClean="0"/>
              <a:t> or – on desktop only - </a:t>
            </a:r>
            <a:r>
              <a:rPr lang="en-GB" dirty="0" err="1" smtClean="0"/>
              <a:t>TileLarge</a:t>
            </a:r>
            <a:r>
              <a:rPr lang="en-GB" dirty="0" smtClean="0"/>
              <a:t>.</a:t>
            </a:r>
          </a:p>
          <a:p>
            <a:r>
              <a:rPr lang="en-GB" baseline="0" dirty="0" smtClean="0"/>
              <a:t>A binding element can also specify a language for localisation.</a:t>
            </a:r>
          </a:p>
          <a:p>
            <a:r>
              <a:rPr lang="en-GB" baseline="0" dirty="0" smtClean="0"/>
              <a:t>&lt;Click&gt;</a:t>
            </a:r>
          </a:p>
          <a:p>
            <a:r>
              <a:rPr lang="en-GB" dirty="0" smtClean="0"/>
              <a:t>Hints are optional attributes that can be added to elements in order to achieve a specific visual </a:t>
            </a:r>
            <a:r>
              <a:rPr lang="en-GB" dirty="0" err="1" smtClean="0"/>
              <a:t>behavior</a:t>
            </a:r>
            <a:r>
              <a:rPr lang="en-GB" dirty="0" smtClean="0"/>
              <a:t>. Some hints might be device-specific or notification-specific, hence why they are optional.</a:t>
            </a:r>
          </a:p>
          <a:p>
            <a:r>
              <a:rPr lang="en-GB" dirty="0" smtClean="0"/>
              <a:t>&lt;Click&gt;</a:t>
            </a:r>
          </a:p>
          <a:p>
            <a:r>
              <a:rPr lang="en-GB" dirty="0" smtClean="0"/>
              <a:t>Adaptive templates are semantic in nature, since they are meant to work across different form factors and different types of notifications. For example, elements like group and subgroup are used to semantically link content together – they do not imply a specific visual </a:t>
            </a:r>
            <a:r>
              <a:rPr lang="en-GB" dirty="0" err="1" smtClean="0"/>
              <a:t>behavior</a:t>
            </a:r>
            <a:r>
              <a:rPr lang="en-GB" dirty="0" smtClean="0"/>
              <a:t> on their own. The final appearance is up to the specific device – be it a phone/desktop/Xbox, HoloLens, or smartwatch, and the type of notification – tile or toast.</a:t>
            </a:r>
            <a:endParaRPr lang="en-GB" dirty="0"/>
          </a:p>
        </p:txBody>
      </p:sp>
      <p:sp>
        <p:nvSpPr>
          <p:cNvPr id="4" name="Slide Number Placeholder 3"/>
          <p:cNvSpPr>
            <a:spLocks noGrp="1"/>
          </p:cNvSpPr>
          <p:nvPr>
            <p:ph type="sldNum" sz="quarter" idx="10"/>
          </p:nvPr>
        </p:nvSpPr>
        <p:spPr/>
        <p:txBody>
          <a:bodyPr/>
          <a:lstStyle/>
          <a:p>
            <a:fld id="{3FAC0659-34C9-4BAF-A7FA-59E8DF72899F}" type="slidenum">
              <a:rPr lang="en-US" smtClean="0"/>
              <a:t>12</a:t>
            </a:fld>
            <a:endParaRPr lang="en-US"/>
          </a:p>
        </p:txBody>
      </p:sp>
    </p:spTree>
    <p:extLst>
      <p:ext uri="{BB962C8B-B14F-4D97-AF65-F5344CB8AC3E}">
        <p14:creationId xmlns:p14="http://schemas.microsoft.com/office/powerpoint/2010/main" val="9993300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You can update the content of tiles in a</a:t>
            </a:r>
            <a:r>
              <a:rPr lang="en-GB" baseline="0" dirty="0" smtClean="0"/>
              <a:t> number of different ways:</a:t>
            </a:r>
          </a:p>
          <a:p>
            <a:pPr marL="171450" indent="-171450">
              <a:buFont typeface="Arial" panose="020B0604020202020204" pitchFamily="34" charset="0"/>
              <a:buChar char="•"/>
            </a:pPr>
            <a:r>
              <a:rPr lang="en-GB" baseline="0" dirty="0" smtClean="0"/>
              <a:t>You can use the </a:t>
            </a:r>
            <a:r>
              <a:rPr lang="en-GB" baseline="0" dirty="0" err="1" smtClean="0"/>
              <a:t>ScheduledTileNotification</a:t>
            </a:r>
            <a:r>
              <a:rPr lang="en-GB" baseline="0" dirty="0" smtClean="0"/>
              <a:t> class to update the content by applying a tile template at a defined time.</a:t>
            </a:r>
          </a:p>
          <a:p>
            <a:pPr marL="171450" indent="-171450">
              <a:buFont typeface="Arial" panose="020B0604020202020204" pitchFamily="34" charset="0"/>
              <a:buChar char="•"/>
            </a:pPr>
            <a:r>
              <a:rPr lang="en-GB" baseline="0" dirty="0" smtClean="0"/>
              <a:t>You can define a periodic update in the package manifest, or by calling the </a:t>
            </a:r>
            <a:r>
              <a:rPr lang="en-GB" baseline="0" dirty="0" err="1" smtClean="0"/>
              <a:t>StartPeriodicUpdate</a:t>
            </a:r>
            <a:r>
              <a:rPr lang="en-GB" baseline="0" dirty="0" smtClean="0"/>
              <a:t> or </a:t>
            </a:r>
            <a:r>
              <a:rPr lang="en-GB" baseline="0" dirty="0" err="1" smtClean="0"/>
              <a:t>StartPeriodicUpdateBatch</a:t>
            </a:r>
            <a:r>
              <a:rPr lang="en-GB" baseline="0" dirty="0" smtClean="0"/>
              <a:t> APIs. You define the URL on a cloud server and the time interval and the system pulls the tile or badge content found at that URL (defined as XML) and applies it to the tile.</a:t>
            </a:r>
          </a:p>
          <a:p>
            <a:pPr marL="171450" indent="-171450">
              <a:buFont typeface="Arial" panose="020B0604020202020204" pitchFamily="34" charset="0"/>
              <a:buChar char="•"/>
            </a:pPr>
            <a:r>
              <a:rPr lang="en-GB" baseline="0" dirty="0" smtClean="0"/>
              <a:t>You can update a tile or badge directly from code in your foreground app or in a background task</a:t>
            </a:r>
          </a:p>
          <a:p>
            <a:pPr marL="171450" indent="-171450">
              <a:buFont typeface="Arial" panose="020B0604020202020204" pitchFamily="34" charset="0"/>
              <a:buChar char="•"/>
            </a:pPr>
            <a:r>
              <a:rPr lang="en-GB" baseline="0" dirty="0" smtClean="0"/>
              <a:t>You can use Push Notification services to update tile or badge content from a cloud service.</a:t>
            </a:r>
            <a:endParaRPr lang="en-GB" dirty="0"/>
          </a:p>
        </p:txBody>
      </p:sp>
      <p:sp>
        <p:nvSpPr>
          <p:cNvPr id="4" name="Slide Number Placeholder 3"/>
          <p:cNvSpPr>
            <a:spLocks noGrp="1"/>
          </p:cNvSpPr>
          <p:nvPr>
            <p:ph type="sldNum" sz="quarter" idx="10"/>
          </p:nvPr>
        </p:nvSpPr>
        <p:spPr/>
        <p:txBody>
          <a:bodyPr/>
          <a:lstStyle/>
          <a:p>
            <a:fld id="{3FAC0659-34C9-4BAF-A7FA-59E8DF72899F}" type="slidenum">
              <a:rPr lang="en-US" smtClean="0"/>
              <a:t>14</a:t>
            </a:fld>
            <a:endParaRPr lang="en-US"/>
          </a:p>
        </p:txBody>
      </p:sp>
    </p:spTree>
    <p:extLst>
      <p:ext uri="{BB962C8B-B14F-4D97-AF65-F5344CB8AC3E}">
        <p14:creationId xmlns:p14="http://schemas.microsoft.com/office/powerpoint/2010/main" val="28293893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Toast notifications are common on all mobile platforms. They provide an interruptive notification of some information for the user. In Windows 10, notifications slide in for a few seconds from the bottom right of a desktop of tablet screen, or appear at the top of a phone screen. They are then listed in Action Center.</a:t>
            </a:r>
          </a:p>
          <a:p>
            <a:endParaRPr lang="en-GB" dirty="0" smtClean="0"/>
          </a:p>
          <a:p>
            <a:r>
              <a:rPr lang="en-GB" dirty="0" smtClean="0"/>
              <a:t>In Windows 8.1 and earlier, Toasts simply conveyed information with the goal of the user glancing at it and consuming the information. You can still use toasts in this way in Windows 10.</a:t>
            </a:r>
          </a:p>
          <a:p>
            <a:endParaRPr lang="en-GB" dirty="0" smtClean="0"/>
          </a:p>
          <a:p>
            <a:r>
              <a:rPr lang="en-GB" dirty="0" smtClean="0"/>
              <a:t>In Windows 10, toasts get additional capabilities. They can</a:t>
            </a:r>
            <a:r>
              <a:rPr lang="en-GB" baseline="0" dirty="0" smtClean="0"/>
              <a:t> now be interactive and offer buttons and selectable input allowing the user to perform simple tasks directly from the notification, rather than have to open the app to complete the task.</a:t>
            </a:r>
            <a:endParaRPr lang="en-GB" dirty="0"/>
          </a:p>
        </p:txBody>
      </p:sp>
      <p:sp>
        <p:nvSpPr>
          <p:cNvPr id="4" name="Slide Number Placeholder 3"/>
          <p:cNvSpPr>
            <a:spLocks noGrp="1"/>
          </p:cNvSpPr>
          <p:nvPr>
            <p:ph type="sldNum" sz="quarter" idx="10"/>
          </p:nvPr>
        </p:nvSpPr>
        <p:spPr/>
        <p:txBody>
          <a:bodyPr/>
          <a:lstStyle/>
          <a:p>
            <a:fld id="{3FAC0659-34C9-4BAF-A7FA-59E8DF72899F}" type="slidenum">
              <a:rPr lang="en-US" smtClean="0"/>
              <a:t>16</a:t>
            </a:fld>
            <a:endParaRPr lang="en-US"/>
          </a:p>
        </p:txBody>
      </p:sp>
    </p:spTree>
    <p:extLst>
      <p:ext uri="{BB962C8B-B14F-4D97-AF65-F5344CB8AC3E}">
        <p14:creationId xmlns:p14="http://schemas.microsoft.com/office/powerpoint/2010/main" val="8546588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Toast notifications are common on all mobile platforms. They provide an interruptive notification of some information for the user. In Windows 10, notifications slide in for a few seconds from the bottom right of a desktop of tablet screen, or appear at the top of a phone screen. They are then listed in Action Center.</a:t>
            </a:r>
          </a:p>
          <a:p>
            <a:endParaRPr lang="en-GB" dirty="0" smtClean="0"/>
          </a:p>
          <a:p>
            <a:r>
              <a:rPr lang="en-GB" dirty="0" smtClean="0"/>
              <a:t>In Windows 8.1 and earlier, Toasts simply conveyed information with the goal of the user glancing at it and consuming the information. You can still use toasts in this way in Windows 10.</a:t>
            </a:r>
          </a:p>
          <a:p>
            <a:endParaRPr lang="en-GB" dirty="0" smtClean="0"/>
          </a:p>
          <a:p>
            <a:r>
              <a:rPr lang="en-GB" dirty="0" smtClean="0"/>
              <a:t>In Windows 10, toasts get additional capabilities. They can</a:t>
            </a:r>
            <a:r>
              <a:rPr lang="en-GB" baseline="0" dirty="0" smtClean="0"/>
              <a:t> now be interactive and offer buttons and selectable input allowing the user to perform simple tasks directly from the notification, rather than have to open the app to complete the task.</a:t>
            </a:r>
            <a:endParaRPr lang="en-GB" dirty="0"/>
          </a:p>
        </p:txBody>
      </p:sp>
      <p:sp>
        <p:nvSpPr>
          <p:cNvPr id="4" name="Slide Number Placeholder 3"/>
          <p:cNvSpPr>
            <a:spLocks noGrp="1"/>
          </p:cNvSpPr>
          <p:nvPr>
            <p:ph type="sldNum" sz="quarter" idx="10"/>
          </p:nvPr>
        </p:nvSpPr>
        <p:spPr/>
        <p:txBody>
          <a:bodyPr/>
          <a:lstStyle/>
          <a:p>
            <a:fld id="{3FAC0659-34C9-4BAF-A7FA-59E8DF72899F}" type="slidenum">
              <a:rPr lang="en-US" smtClean="0"/>
              <a:t>17</a:t>
            </a:fld>
            <a:endParaRPr lang="en-US"/>
          </a:p>
        </p:txBody>
      </p:sp>
    </p:spTree>
    <p:extLst>
      <p:ext uri="{BB962C8B-B14F-4D97-AF65-F5344CB8AC3E}">
        <p14:creationId xmlns:p14="http://schemas.microsoft.com/office/powerpoint/2010/main" val="3529332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 left hand images here – shown for desktop above and below how it appears on Windows 10 Mobile – are non-interactive. They inform the user of some event. The user can tap on the toast and launch the app so that they can take additional actions.</a:t>
            </a:r>
          </a:p>
          <a:p>
            <a:endParaRPr lang="en-GB" dirty="0" smtClean="0"/>
          </a:p>
          <a:p>
            <a:r>
              <a:rPr lang="en-GB" dirty="0" smtClean="0"/>
              <a:t>In the middle, we’ve now added an</a:t>
            </a:r>
            <a:r>
              <a:rPr lang="en-GB" baseline="0" dirty="0" smtClean="0"/>
              <a:t> input box and a send button – the user can reply to this message directly from the toast notification, without having to launch the associated app.</a:t>
            </a:r>
          </a:p>
          <a:p>
            <a:endParaRPr lang="en-GB" baseline="0" dirty="0" smtClean="0"/>
          </a:p>
          <a:p>
            <a:r>
              <a:rPr lang="en-GB" baseline="0" dirty="0" smtClean="0"/>
              <a:t>In the examples on the right, there are two buttons. The result is the same – the user can be so much more productive because they can use the interactive toast to get things done directly, without having to launch the app!</a:t>
            </a:r>
            <a:endParaRPr lang="en-GB" dirty="0"/>
          </a:p>
        </p:txBody>
      </p:sp>
      <p:sp>
        <p:nvSpPr>
          <p:cNvPr id="4" name="Slide Number Placeholder 3"/>
          <p:cNvSpPr>
            <a:spLocks noGrp="1"/>
          </p:cNvSpPr>
          <p:nvPr>
            <p:ph type="sldNum" sz="quarter" idx="10"/>
          </p:nvPr>
        </p:nvSpPr>
        <p:spPr/>
        <p:txBody>
          <a:bodyPr/>
          <a:lstStyle/>
          <a:p>
            <a:fld id="{3FAC0659-34C9-4BAF-A7FA-59E8DF72899F}" type="slidenum">
              <a:rPr lang="en-US" smtClean="0"/>
              <a:t>18</a:t>
            </a:fld>
            <a:endParaRPr lang="en-US"/>
          </a:p>
        </p:txBody>
      </p:sp>
    </p:spTree>
    <p:extLst>
      <p:ext uri="{BB962C8B-B14F-4D97-AF65-F5344CB8AC3E}">
        <p14:creationId xmlns:p14="http://schemas.microsoft.com/office/powerpoint/2010/main" val="31327112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You can define interactive Toasts using a similar adaptive template to that we</a:t>
            </a:r>
            <a:r>
              <a:rPr lang="en-GB" baseline="0" dirty="0" smtClean="0"/>
              <a:t> can use for Tiles. </a:t>
            </a:r>
          </a:p>
          <a:p>
            <a:r>
              <a:rPr lang="en-GB" baseline="0" dirty="0" smtClean="0"/>
              <a:t>This example shown here isn’t actually an interactive toast – just an information toast – </a:t>
            </a:r>
          </a:p>
          <a:p>
            <a:r>
              <a:rPr lang="en-GB" baseline="0" dirty="0" smtClean="0"/>
              <a:t>&lt;Click&gt;</a:t>
            </a:r>
          </a:p>
          <a:p>
            <a:r>
              <a:rPr lang="en-GB" baseline="0" dirty="0" smtClean="0"/>
              <a:t>but this uses adaptive template xml using the </a:t>
            </a:r>
            <a:r>
              <a:rPr lang="en-GB" baseline="0" dirty="0" err="1" smtClean="0"/>
              <a:t>ToastGeneric</a:t>
            </a:r>
            <a:r>
              <a:rPr lang="en-GB" baseline="0" dirty="0" smtClean="0"/>
              <a:t> binding, indicating that this is defining a Toast.</a:t>
            </a:r>
            <a:endParaRPr lang="en-GB" dirty="0"/>
          </a:p>
        </p:txBody>
      </p:sp>
      <p:sp>
        <p:nvSpPr>
          <p:cNvPr id="4" name="Slide Number Placeholder 3"/>
          <p:cNvSpPr>
            <a:spLocks noGrp="1"/>
          </p:cNvSpPr>
          <p:nvPr>
            <p:ph type="sldNum" sz="quarter" idx="10"/>
          </p:nvPr>
        </p:nvSpPr>
        <p:spPr/>
        <p:txBody>
          <a:bodyPr/>
          <a:lstStyle/>
          <a:p>
            <a:fld id="{3FAC0659-34C9-4BAF-A7FA-59E8DF72899F}" type="slidenum">
              <a:rPr lang="en-US" smtClean="0"/>
              <a:t>19</a:t>
            </a:fld>
            <a:endParaRPr lang="en-US"/>
          </a:p>
        </p:txBody>
      </p:sp>
    </p:spTree>
    <p:extLst>
      <p:ext uri="{BB962C8B-B14F-4D97-AF65-F5344CB8AC3E}">
        <p14:creationId xmlns:p14="http://schemas.microsoft.com/office/powerpoint/2010/main" val="171372298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hyperlink" Target="http://msdevcon.ru/"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hyperlink" Target="http://msdevcon.ru/" TargetMode="Externa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jp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5.jp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First Slide">
    <p:bg>
      <p:bgPr>
        <a:solidFill>
          <a:schemeClr val="accent4"/>
        </a:solidFill>
        <a:effectLst/>
      </p:bgPr>
    </p:bg>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4527" y="833198"/>
            <a:ext cx="4431474" cy="4431474"/>
          </a:xfrm>
          <a:prstGeom prst="rect">
            <a:avLst/>
          </a:prstGeom>
        </p:spPr>
      </p:pic>
      <p:sp>
        <p:nvSpPr>
          <p:cNvPr id="2" name="TextBox 1"/>
          <p:cNvSpPr txBox="1"/>
          <p:nvPr userDrawn="1"/>
        </p:nvSpPr>
        <p:spPr>
          <a:xfrm>
            <a:off x="1003276" y="2169000"/>
            <a:ext cx="3768980" cy="1938992"/>
          </a:xfrm>
          <a:prstGeom prst="rect">
            <a:avLst/>
          </a:prstGeom>
          <a:noFill/>
        </p:spPr>
        <p:txBody>
          <a:bodyPr wrap="none" rtlCol="0">
            <a:spAutoFit/>
          </a:bodyPr>
          <a:lstStyle/>
          <a:p>
            <a:r>
              <a:rPr lang="en-US" sz="6000" dirty="0" smtClean="0">
                <a:solidFill>
                  <a:schemeClr val="accent4"/>
                </a:solidFill>
                <a:latin typeface="+mj-lt"/>
                <a:cs typeface="Segoe UI Semibold" panose="020B0702040204020203" pitchFamily="34" charset="0"/>
              </a:rPr>
              <a:t>WINDOWS</a:t>
            </a:r>
            <a:endParaRPr lang="en-US" sz="6000" dirty="0" smtClean="0">
              <a:solidFill>
                <a:schemeClr val="accent4"/>
              </a:solidFill>
            </a:endParaRPr>
          </a:p>
          <a:p>
            <a:r>
              <a:rPr lang="en-US" sz="6000" dirty="0" smtClean="0">
                <a:solidFill>
                  <a:schemeClr val="accent4"/>
                </a:solidFill>
                <a:latin typeface="Segoe UI Semibold" panose="020B0702040204020203" pitchFamily="34" charset="0"/>
                <a:cs typeface="Segoe UI Semibold" panose="020B0702040204020203" pitchFamily="34" charset="0"/>
              </a:rPr>
              <a:t>CAMP</a:t>
            </a:r>
            <a:r>
              <a:rPr lang="en-US" sz="6000" baseline="30000" dirty="0" smtClean="0">
                <a:solidFill>
                  <a:schemeClr val="accent4"/>
                </a:solidFill>
                <a:latin typeface="Segoe UI Semibold" panose="020B0702040204020203" pitchFamily="34" charset="0"/>
                <a:cs typeface="Segoe UI Semibold" panose="020B0702040204020203" pitchFamily="34" charset="0"/>
              </a:rPr>
              <a:t>’13</a:t>
            </a:r>
            <a:endParaRPr lang="ru-RU" sz="6000" baseline="30000" dirty="0">
              <a:solidFill>
                <a:schemeClr val="accent4"/>
              </a:solidFill>
              <a:latin typeface="Segoe UI Semibold" panose="020B0702040204020203" pitchFamily="34" charset="0"/>
              <a:cs typeface="Segoe UI Semibold" panose="020B0702040204020203" pitchFamily="34" charset="0"/>
            </a:endParaRPr>
          </a:p>
        </p:txBody>
      </p:sp>
      <p:sp>
        <p:nvSpPr>
          <p:cNvPr id="23" name="TextBox 22">
            <a:hlinkClick r:id="rId3"/>
          </p:cNvPr>
          <p:cNvSpPr txBox="1"/>
          <p:nvPr userDrawn="1"/>
        </p:nvSpPr>
        <p:spPr>
          <a:xfrm>
            <a:off x="1003276" y="5769000"/>
            <a:ext cx="3112724" cy="584775"/>
          </a:xfrm>
          <a:prstGeom prst="rect">
            <a:avLst/>
          </a:prstGeom>
          <a:noFill/>
        </p:spPr>
        <p:txBody>
          <a:bodyPr wrap="squar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3200" dirty="0" smtClean="0">
                <a:solidFill>
                  <a:schemeClr val="bg1"/>
                </a:solidFill>
                <a:latin typeface="+mj-lt"/>
              </a:rPr>
              <a:t>windowscamp.ru</a:t>
            </a:r>
          </a:p>
        </p:txBody>
      </p:sp>
    </p:spTree>
    <p:extLst>
      <p:ext uri="{BB962C8B-B14F-4D97-AF65-F5344CB8AC3E}">
        <p14:creationId xmlns:p14="http://schemas.microsoft.com/office/powerpoint/2010/main" val="35056098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Код">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056000" y="369000"/>
            <a:ext cx="10297800" cy="720000"/>
          </a:xfrm>
        </p:spPr>
        <p:txBody>
          <a:bodyPr/>
          <a:lstStyle/>
          <a:p>
            <a:r>
              <a:rPr lang="ru-RU" smtClean="0"/>
              <a:t>Образец заголовка</a:t>
            </a:r>
            <a:endParaRPr lang="ru-RU"/>
          </a:p>
        </p:txBody>
      </p:sp>
      <p:sp>
        <p:nvSpPr>
          <p:cNvPr id="3" name="Объект 2"/>
          <p:cNvSpPr>
            <a:spLocks noGrp="1"/>
          </p:cNvSpPr>
          <p:nvPr>
            <p:ph idx="1" hasCustomPrompt="1"/>
          </p:nvPr>
        </p:nvSpPr>
        <p:spPr>
          <a:xfrm>
            <a:off x="1056000" y="1449000"/>
            <a:ext cx="10297800" cy="4860000"/>
          </a:xfrm>
          <a:gradFill flip="none" rotWithShape="1">
            <a:gsLst>
              <a:gs pos="1000">
                <a:schemeClr val="accent4"/>
              </a:gs>
              <a:gs pos="1000">
                <a:schemeClr val="bg1">
                  <a:alpha val="99000"/>
                </a:schemeClr>
              </a:gs>
            </a:gsLst>
            <a:lin ang="0" scaled="1"/>
            <a:tileRect/>
          </a:gradFill>
          <a:ln>
            <a:noFill/>
          </a:ln>
        </p:spPr>
        <p:txBody>
          <a:bodyPr lIns="180000">
            <a:normAutofit/>
          </a:bodyPr>
          <a:lstStyle>
            <a:lvl1pPr marL="0" indent="0">
              <a:spcBef>
                <a:spcPts val="600"/>
              </a:spcBef>
              <a:buFont typeface="Arial" panose="020B0604020202020204" pitchFamily="34" charset="0"/>
              <a:buNone/>
              <a:defRPr sz="1800" baseline="0">
                <a:solidFill>
                  <a:schemeClr val="tx2"/>
                </a:solidFill>
                <a:latin typeface="Consolas" panose="020B0609020204030204" pitchFamily="49" charset="0"/>
                <a:cs typeface="Consolas" panose="020B0609020204030204" pitchFamily="49" charset="0"/>
              </a:defRPr>
            </a:lvl1pPr>
            <a:lvl2pPr marL="360363" indent="0">
              <a:spcBef>
                <a:spcPts val="600"/>
              </a:spcBef>
              <a:buFont typeface="Arial" panose="020B0604020202020204" pitchFamily="34" charset="0"/>
              <a:buNone/>
              <a:defRPr sz="1800">
                <a:solidFill>
                  <a:schemeClr val="tx2"/>
                </a:solidFill>
                <a:latin typeface="Consolas" panose="020B0609020204030204" pitchFamily="49" charset="0"/>
                <a:cs typeface="Consolas" panose="020B0609020204030204" pitchFamily="49" charset="0"/>
              </a:defRPr>
            </a:lvl2pPr>
            <a:lvl3pPr marL="719138" indent="0">
              <a:spcBef>
                <a:spcPts val="600"/>
              </a:spcBef>
              <a:buFont typeface="Wingdings" panose="05000000000000000000" pitchFamily="2" charset="2"/>
              <a:buNone/>
              <a:defRPr sz="1800">
                <a:solidFill>
                  <a:schemeClr val="tx2"/>
                </a:solidFill>
                <a:latin typeface="Consolas" panose="020B0609020204030204" pitchFamily="49" charset="0"/>
                <a:cs typeface="Consolas" panose="020B0609020204030204" pitchFamily="49" charset="0"/>
              </a:defRPr>
            </a:lvl3pPr>
            <a:lvl4pPr marL="1079500" indent="0">
              <a:spcBef>
                <a:spcPts val="600"/>
              </a:spcBef>
              <a:buNone/>
              <a:defRPr sz="1800">
                <a:latin typeface="Consolas" panose="020B0609020204030204" pitchFamily="49" charset="0"/>
                <a:cs typeface="Consolas" panose="020B0609020204030204" pitchFamily="49" charset="0"/>
              </a:defRPr>
            </a:lvl4pPr>
            <a:lvl5pPr marL="1439863" indent="0">
              <a:spcBef>
                <a:spcPts val="600"/>
              </a:spcBef>
              <a:buNone/>
              <a:defRPr>
                <a:latin typeface="Consolas" panose="020B0609020204030204" pitchFamily="49" charset="0"/>
                <a:cs typeface="Consolas" panose="020B0609020204030204" pitchFamily="49" charset="0"/>
              </a:defRPr>
            </a:lvl5pPr>
          </a:lstStyle>
          <a:p>
            <a:pPr lvl="0"/>
            <a:r>
              <a:rPr lang="en-US" dirty="0" smtClean="0"/>
              <a:t>Line 1</a:t>
            </a:r>
          </a:p>
          <a:p>
            <a:pPr lvl="1"/>
            <a:r>
              <a:rPr lang="en-US" dirty="0" smtClean="0"/>
              <a:t>Line 2</a:t>
            </a:r>
          </a:p>
          <a:p>
            <a:pPr lvl="2"/>
            <a:r>
              <a:rPr lang="en-US" dirty="0" smtClean="0"/>
              <a:t>Line 3</a:t>
            </a:r>
          </a:p>
          <a:p>
            <a:pPr lvl="3"/>
            <a:r>
              <a:rPr lang="en-US" dirty="0" smtClean="0"/>
              <a:t>Line 4</a:t>
            </a:r>
          </a:p>
          <a:p>
            <a:pPr lvl="4"/>
            <a:r>
              <a:rPr lang="en-US" dirty="0" smtClean="0"/>
              <a:t>Line 5</a:t>
            </a:r>
            <a:endParaRPr lang="ru-RU" dirty="0"/>
          </a:p>
        </p:txBody>
      </p:sp>
    </p:spTree>
    <p:extLst>
      <p:ext uri="{BB962C8B-B14F-4D97-AF65-F5344CB8AC3E}">
        <p14:creationId xmlns:p14="http://schemas.microsoft.com/office/powerpoint/2010/main" val="3250688335"/>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22788"/>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449406189"/>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22788"/>
            <a:ext cx="11106686" cy="995838"/>
          </a:xfrm>
          <a:noFill/>
        </p:spPr>
        <p:txBody>
          <a:bodyPr wrap="square" tIns="91440" bIns="91440" anchor="t" anchorCtr="0">
            <a:spAutoFit/>
          </a:bodyPr>
          <a:lstStyle>
            <a:lvl1pPr>
              <a:defRPr sz="5882" spc="-98" baseline="0">
                <a:gradFill>
                  <a:gsLst>
                    <a:gs pos="100000">
                      <a:schemeClr val="bg1"/>
                    </a:gs>
                    <a:gs pos="0">
                      <a:schemeClr val="bg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128069041"/>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22788"/>
            <a:ext cx="11106686" cy="995838"/>
          </a:xfrm>
          <a:noFill/>
        </p:spPr>
        <p:txBody>
          <a:bodyPr wrap="square" tIns="91440" bIns="91440" anchor="t" anchorCtr="0">
            <a:spAutoFit/>
          </a:bodyPr>
          <a:lstStyle>
            <a:lvl1pPr>
              <a:defRPr sz="5882" spc="-98" baseline="0">
                <a:gradFill>
                  <a:gsLst>
                    <a:gs pos="100000">
                      <a:schemeClr val="bg1"/>
                    </a:gs>
                    <a:gs pos="0">
                      <a:schemeClr val="bg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764433132"/>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Blank_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2996467626"/>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Blank_silver">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471615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Blank_blu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988442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Blank_gray">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5205599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Blank_cyan">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292831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333333"/>
                    </a:gs>
                    <a:gs pos="100000">
                      <a:srgbClr val="333333"/>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2"/>
          <a:stretch>
            <a:fillRect/>
          </a:stretch>
        </p:blipFill>
        <p:spPr>
          <a:xfrm>
            <a:off x="450203" y="3083652"/>
            <a:ext cx="3227129" cy="692057"/>
          </a:xfrm>
          <a:prstGeom prst="rect">
            <a:avLst/>
          </a:prstGeom>
        </p:spPr>
      </p:pic>
    </p:spTree>
    <p:extLst>
      <p:ext uri="{BB962C8B-B14F-4D97-AF65-F5344CB8AC3E}">
        <p14:creationId xmlns:p14="http://schemas.microsoft.com/office/powerpoint/2010/main" val="699439193"/>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0832995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056000" y="369000"/>
            <a:ext cx="10297800" cy="720000"/>
          </a:xfrm>
        </p:spPr>
        <p:txBody>
          <a:bodyPr/>
          <a:lstStyle/>
          <a:p>
            <a:r>
              <a:rPr lang="ru-RU" smtClean="0"/>
              <a:t>Образец заголовка</a:t>
            </a:r>
            <a:endParaRPr lang="ru-RU"/>
          </a:p>
        </p:txBody>
      </p:sp>
    </p:spTree>
    <p:extLst>
      <p:ext uri="{BB962C8B-B14F-4D97-AF65-F5344CB8AC3E}">
        <p14:creationId xmlns:p14="http://schemas.microsoft.com/office/powerpoint/2010/main" val="298907424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userDrawn="1">
  <p:cSld name="Title Only -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1945034295"/>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04822"/>
          </a:xfrm>
        </p:spPr>
        <p:txBody>
          <a:bodyPr>
            <a:spAutoFit/>
          </a:bodyPr>
          <a:lstStyle>
            <a:lvl1pPr>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691" indent="-236546">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184" indent="-336145">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smtClean="0"/>
              <a:t>Click to edit Master text styles</a:t>
            </a:r>
          </a:p>
          <a:p>
            <a:pPr marL="0" lvl="1" indent="0" algn="l" defTabSz="896157" rtl="0" eaLnBrk="1" latinLnBrk="0" hangingPunct="1">
              <a:spcBef>
                <a:spcPct val="20000"/>
              </a:spcBef>
              <a:spcAft>
                <a:spcPts val="800"/>
              </a:spcAft>
              <a:buFont typeface="Arial" pitchFamily="34" charset="0"/>
              <a:buNone/>
            </a:pPr>
            <a:r>
              <a:rPr lang="en-US" smtClean="0"/>
              <a:t>Second level</a:t>
            </a:r>
          </a:p>
          <a:p>
            <a:pPr marL="0" lvl="2" indent="0" algn="l" defTabSz="896157" rtl="0" eaLnBrk="1" latinLnBrk="0" hangingPunct="1">
              <a:spcBef>
                <a:spcPct val="20000"/>
              </a:spcBef>
              <a:spcAft>
                <a:spcPts val="800"/>
              </a:spcAft>
              <a:buFont typeface="Arial" pitchFamily="34" charset="0"/>
              <a:buNone/>
            </a:pPr>
            <a:r>
              <a:rPr lang="en-US" smtClean="0"/>
              <a:t>Third level</a:t>
            </a:r>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632092733"/>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0175073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icture">
    <p:spTree>
      <p:nvGrpSpPr>
        <p:cNvPr id="1" name=""/>
        <p:cNvGrpSpPr/>
        <p:nvPr/>
      </p:nvGrpSpPr>
      <p:grpSpPr>
        <a:xfrm>
          <a:off x="0" y="0"/>
          <a:ext cx="0" cy="0"/>
          <a:chOff x="0" y="0"/>
          <a:chExt cx="0" cy="0"/>
        </a:xfrm>
      </p:grpSpPr>
      <p:sp>
        <p:nvSpPr>
          <p:cNvPr id="3" name="Рисунок 2"/>
          <p:cNvSpPr>
            <a:spLocks noGrp="1"/>
          </p:cNvSpPr>
          <p:nvPr>
            <p:ph type="pic" sz="quarter" idx="10"/>
          </p:nvPr>
        </p:nvSpPr>
        <p:spPr>
          <a:xfrm>
            <a:off x="0" y="0"/>
            <a:ext cx="12192000" cy="6858000"/>
          </a:xfrm>
        </p:spPr>
        <p:txBody>
          <a:bodyPr/>
          <a:lstStyle/>
          <a:p>
            <a:endParaRPr lang="ru-RU"/>
          </a:p>
        </p:txBody>
      </p:sp>
      <p:sp>
        <p:nvSpPr>
          <p:cNvPr id="4" name="Заголовок 3"/>
          <p:cNvSpPr>
            <a:spLocks noGrp="1"/>
          </p:cNvSpPr>
          <p:nvPr>
            <p:ph type="title"/>
          </p:nvPr>
        </p:nvSpPr>
        <p:spPr>
          <a:xfrm>
            <a:off x="0" y="5589000"/>
            <a:ext cx="12192000" cy="720000"/>
          </a:xfrm>
        </p:spPr>
        <p:txBody>
          <a:bodyPr lIns="1044000"/>
          <a:lstStyle/>
          <a:p>
            <a:r>
              <a:rPr lang="ru-RU" smtClean="0"/>
              <a:t>Образец заголовка</a:t>
            </a:r>
            <a:endParaRPr lang="ru-RU"/>
          </a:p>
        </p:txBody>
      </p:sp>
    </p:spTree>
    <p:extLst>
      <p:ext uri="{BB962C8B-B14F-4D97-AF65-F5344CB8AC3E}">
        <p14:creationId xmlns:p14="http://schemas.microsoft.com/office/powerpoint/2010/main" val="3923846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Half Picture">
    <p:bg>
      <p:bgPr>
        <a:solidFill>
          <a:schemeClr val="accent4"/>
        </a:solidFill>
        <a:effectLst/>
      </p:bgPr>
    </p:bg>
    <p:spTree>
      <p:nvGrpSpPr>
        <p:cNvPr id="1" name=""/>
        <p:cNvGrpSpPr/>
        <p:nvPr/>
      </p:nvGrpSpPr>
      <p:grpSpPr>
        <a:xfrm>
          <a:off x="0" y="0"/>
          <a:ext cx="0" cy="0"/>
          <a:chOff x="0" y="0"/>
          <a:chExt cx="0" cy="0"/>
        </a:xfrm>
      </p:grpSpPr>
      <p:sp>
        <p:nvSpPr>
          <p:cNvPr id="3" name="Рисунок 2"/>
          <p:cNvSpPr>
            <a:spLocks noGrp="1"/>
          </p:cNvSpPr>
          <p:nvPr>
            <p:ph type="pic" sz="quarter" idx="10"/>
          </p:nvPr>
        </p:nvSpPr>
        <p:spPr>
          <a:xfrm>
            <a:off x="6096000" y="0"/>
            <a:ext cx="6096000" cy="6858000"/>
          </a:xfrm>
        </p:spPr>
        <p:txBody>
          <a:bodyPr/>
          <a:lstStyle/>
          <a:p>
            <a:endParaRPr lang="ru-RU"/>
          </a:p>
        </p:txBody>
      </p:sp>
      <p:sp>
        <p:nvSpPr>
          <p:cNvPr id="4" name="Заголовок 3"/>
          <p:cNvSpPr>
            <a:spLocks noGrp="1"/>
          </p:cNvSpPr>
          <p:nvPr>
            <p:ph type="title"/>
          </p:nvPr>
        </p:nvSpPr>
        <p:spPr>
          <a:xfrm>
            <a:off x="2296" y="1269000"/>
            <a:ext cx="6093704" cy="4320000"/>
          </a:xfrm>
        </p:spPr>
        <p:txBody>
          <a:bodyPr lIns="1044000" rIns="360000"/>
          <a:lstStyle>
            <a:lvl1pPr>
              <a:defRPr>
                <a:solidFill>
                  <a:schemeClr val="bg1"/>
                </a:solidFill>
                <a:latin typeface="+mj-lt"/>
              </a:defRPr>
            </a:lvl1pPr>
          </a:lstStyle>
          <a:p>
            <a:r>
              <a:rPr lang="ru-RU" smtClean="0"/>
              <a:t>Образец заголовка</a:t>
            </a:r>
            <a:endParaRPr lang="ru-RU"/>
          </a:p>
        </p:txBody>
      </p:sp>
    </p:spTree>
    <p:extLst>
      <p:ext uri="{BB962C8B-B14F-4D97-AF65-F5344CB8AC3E}">
        <p14:creationId xmlns:p14="http://schemas.microsoft.com/office/powerpoint/2010/main" val="218622785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hird Picture">
    <p:bg>
      <p:bgPr>
        <a:solidFill>
          <a:schemeClr val="accent6"/>
        </a:solidFill>
        <a:effectLst/>
      </p:bgPr>
    </p:bg>
    <p:spTree>
      <p:nvGrpSpPr>
        <p:cNvPr id="1" name=""/>
        <p:cNvGrpSpPr/>
        <p:nvPr/>
      </p:nvGrpSpPr>
      <p:grpSpPr>
        <a:xfrm>
          <a:off x="0" y="0"/>
          <a:ext cx="0" cy="0"/>
          <a:chOff x="0" y="0"/>
          <a:chExt cx="0" cy="0"/>
        </a:xfrm>
      </p:grpSpPr>
      <p:sp>
        <p:nvSpPr>
          <p:cNvPr id="3" name="Рисунок 2"/>
          <p:cNvSpPr>
            <a:spLocks noGrp="1"/>
          </p:cNvSpPr>
          <p:nvPr>
            <p:ph type="pic" sz="quarter" idx="10"/>
          </p:nvPr>
        </p:nvSpPr>
        <p:spPr>
          <a:xfrm>
            <a:off x="8256000" y="0"/>
            <a:ext cx="3936000" cy="6858000"/>
          </a:xfrm>
        </p:spPr>
        <p:txBody>
          <a:bodyPr/>
          <a:lstStyle/>
          <a:p>
            <a:endParaRPr lang="ru-RU"/>
          </a:p>
        </p:txBody>
      </p:sp>
      <p:sp>
        <p:nvSpPr>
          <p:cNvPr id="4" name="Заголовок 3"/>
          <p:cNvSpPr>
            <a:spLocks noGrp="1"/>
          </p:cNvSpPr>
          <p:nvPr>
            <p:ph type="title"/>
          </p:nvPr>
        </p:nvSpPr>
        <p:spPr>
          <a:xfrm>
            <a:off x="2296" y="1269000"/>
            <a:ext cx="8253704" cy="4320000"/>
          </a:xfrm>
        </p:spPr>
        <p:txBody>
          <a:bodyPr lIns="1044000" rIns="360000"/>
          <a:lstStyle>
            <a:lvl1pPr>
              <a:defRPr>
                <a:solidFill>
                  <a:schemeClr val="bg1"/>
                </a:solidFill>
                <a:latin typeface="+mj-lt"/>
              </a:defRPr>
            </a:lvl1pPr>
          </a:lstStyle>
          <a:p>
            <a:r>
              <a:rPr lang="ru-RU" smtClean="0"/>
              <a:t>Образец заголовка</a:t>
            </a:r>
            <a:endParaRPr lang="ru-RU"/>
          </a:p>
        </p:txBody>
      </p:sp>
    </p:spTree>
    <p:extLst>
      <p:ext uri="{BB962C8B-B14F-4D97-AF65-F5344CB8AC3E}">
        <p14:creationId xmlns:p14="http://schemas.microsoft.com/office/powerpoint/2010/main" val="16874264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acts">
    <p:bg>
      <p:bgPr>
        <a:solidFill>
          <a:schemeClr val="tx2"/>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lvl1pPr>
              <a:defRPr>
                <a:solidFill>
                  <a:schemeClr val="bg1"/>
                </a:solidFill>
              </a:defRPr>
            </a:lvl1pPr>
          </a:lstStyle>
          <a:p>
            <a:r>
              <a:rPr lang="ru-RU" dirty="0" smtClean="0"/>
              <a:t>Образец заголовка</a:t>
            </a:r>
            <a:endParaRPr lang="ru-RU" dirty="0"/>
          </a:p>
        </p:txBody>
      </p:sp>
      <p:sp>
        <p:nvSpPr>
          <p:cNvPr id="3" name="Объект 2"/>
          <p:cNvSpPr>
            <a:spLocks noGrp="1"/>
          </p:cNvSpPr>
          <p:nvPr>
            <p:ph idx="1"/>
          </p:nvPr>
        </p:nvSpPr>
        <p:spPr>
          <a:xfrm>
            <a:off x="1056000" y="4149138"/>
            <a:ext cx="10297800" cy="2159862"/>
          </a:xfrm>
        </p:spPr>
        <p:txBody>
          <a:bodyPr/>
          <a:lstStyle>
            <a:lvl1pPr marL="0" indent="0">
              <a:buNone/>
              <a:defRPr lang="en-US" dirty="0" smtClean="0">
                <a:solidFill>
                  <a:schemeClr val="bg1"/>
                </a:solidFill>
              </a:defRPr>
            </a:lvl1pPr>
            <a:lvl2pPr marL="0" indent="0">
              <a:buNone/>
              <a:defRPr>
                <a:ln>
                  <a:noFill/>
                </a:ln>
                <a:solidFill>
                  <a:schemeClr val="bg1">
                    <a:lumMod val="85000"/>
                  </a:schemeClr>
                </a:solidFill>
              </a:defRPr>
            </a:lvl2pPr>
            <a:lvl3pPr marL="273050" indent="-185738">
              <a:buFont typeface="Wingdings" panose="05000000000000000000" pitchFamily="2" charset="2"/>
              <a:buChar char="§"/>
              <a:defRPr>
                <a:ln>
                  <a:noFill/>
                </a:ln>
                <a:solidFill>
                  <a:schemeClr val="bg1">
                    <a:lumMod val="85000"/>
                  </a:schemeClr>
                </a:solidFill>
              </a:defRPr>
            </a:lvl3pPr>
            <a:lvl4pPr marL="1371600" indent="0">
              <a:buNone/>
              <a:defRPr/>
            </a:lvl4pPr>
            <a:lvl5pPr marL="1828800" indent="0">
              <a:buNone/>
              <a:defRPr/>
            </a:lvl5pPr>
          </a:lstStyle>
          <a:p>
            <a:pPr lvl="0"/>
            <a:r>
              <a:rPr lang="ru-RU" dirty="0" smtClean="0"/>
              <a:t>Образец текста</a:t>
            </a:r>
            <a:endParaRPr lang="en-US" dirty="0" smtClean="0"/>
          </a:p>
          <a:p>
            <a:pPr lvl="1"/>
            <a:r>
              <a:rPr lang="ru-RU" dirty="0" smtClean="0"/>
              <a:t>Второй уровень</a:t>
            </a:r>
          </a:p>
          <a:p>
            <a:pPr lvl="2"/>
            <a:r>
              <a:rPr lang="ru-RU" dirty="0" smtClean="0"/>
              <a:t>Третий уровень</a:t>
            </a:r>
            <a:endParaRPr lang="ru-RU" dirty="0"/>
          </a:p>
        </p:txBody>
      </p:sp>
      <p:sp>
        <p:nvSpPr>
          <p:cNvPr id="5" name="Рисунок 4"/>
          <p:cNvSpPr>
            <a:spLocks noGrp="1"/>
          </p:cNvSpPr>
          <p:nvPr>
            <p:ph type="pic" sz="quarter" idx="10"/>
          </p:nvPr>
        </p:nvSpPr>
        <p:spPr>
          <a:xfrm>
            <a:off x="1116000" y="1449388"/>
            <a:ext cx="2460000" cy="2519362"/>
          </a:xfrm>
          <a:prstGeom prst="wedgeEllipseCallout">
            <a:avLst>
              <a:gd name="adj1" fmla="val -49528"/>
              <a:gd name="adj2" fmla="val 49797"/>
            </a:avLst>
          </a:prstGeom>
          <a:solidFill>
            <a:schemeClr val="accent3"/>
          </a:solidFill>
        </p:spPr>
        <p:txBody>
          <a:bodyPr/>
          <a:lstStyle/>
          <a:p>
            <a:endParaRPr lang="ru-RU"/>
          </a:p>
        </p:txBody>
      </p:sp>
    </p:spTree>
    <p:extLst>
      <p:ext uri="{BB962C8B-B14F-4D97-AF65-F5344CB8AC3E}">
        <p14:creationId xmlns:p14="http://schemas.microsoft.com/office/powerpoint/2010/main" val="275074321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Thanks">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Объект 2"/>
          <p:cNvSpPr>
            <a:spLocks noGrp="1"/>
          </p:cNvSpPr>
          <p:nvPr>
            <p:ph idx="1"/>
          </p:nvPr>
        </p:nvSpPr>
        <p:spPr/>
        <p:txBody>
          <a:bodyPr/>
          <a:lstStyle>
            <a:lvl1pPr marL="0" indent="0">
              <a:buNone/>
              <a:defRPr lang="en-US" dirty="0" smtClean="0"/>
            </a:lvl1pPr>
            <a:lvl2pPr marL="0" indent="0">
              <a:buNone/>
              <a:defRPr/>
            </a:lvl2pPr>
            <a:lvl3pPr marL="273050" indent="-185738">
              <a:buFont typeface="Wingdings" panose="05000000000000000000" pitchFamily="2" charset="2"/>
              <a:buChar char="§"/>
              <a:defRPr/>
            </a:lvl3pPr>
            <a:lvl4pPr marL="1371600" indent="0">
              <a:buNone/>
              <a:defRPr/>
            </a:lvl4pPr>
            <a:lvl5pPr marL="1828800" indent="0">
              <a:buNone/>
              <a:defRPr/>
            </a:lvl5pPr>
          </a:lstStyle>
          <a:p>
            <a:pPr lvl="0"/>
            <a:r>
              <a:rPr lang="ru-RU" dirty="0" smtClean="0"/>
              <a:t>Образец текста</a:t>
            </a:r>
            <a:endParaRPr lang="en-US" dirty="0" smtClean="0"/>
          </a:p>
          <a:p>
            <a:pPr lvl="1"/>
            <a:r>
              <a:rPr lang="ru-RU" dirty="0" smtClean="0"/>
              <a:t>Второй уровень</a:t>
            </a:r>
          </a:p>
          <a:p>
            <a:pPr lvl="2"/>
            <a:r>
              <a:rPr lang="ru-RU" dirty="0" smtClean="0"/>
              <a:t>Третий уровень</a:t>
            </a:r>
            <a:endParaRPr lang="ru-RU" dirty="0"/>
          </a:p>
        </p:txBody>
      </p:sp>
    </p:spTree>
    <p:extLst>
      <p:ext uri="{BB962C8B-B14F-4D97-AF65-F5344CB8AC3E}">
        <p14:creationId xmlns:p14="http://schemas.microsoft.com/office/powerpoint/2010/main" val="213404932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Microsoft">
    <p:spTree>
      <p:nvGrpSpPr>
        <p:cNvPr id="1" name=""/>
        <p:cNvGrpSpPr/>
        <p:nvPr/>
      </p:nvGrpSpPr>
      <p:grpSpPr>
        <a:xfrm>
          <a:off x="0" y="0"/>
          <a:ext cx="0" cy="0"/>
          <a:chOff x="0" y="0"/>
          <a:chExt cx="0" cy="0"/>
        </a:xfrm>
      </p:grpSpPr>
      <p:sp>
        <p:nvSpPr>
          <p:cNvPr id="3" name="Text Box 3"/>
          <p:cNvSpPr txBox="1">
            <a:spLocks noChangeArrowheads="1"/>
          </p:cNvSpPr>
          <p:nvPr userDrawn="1"/>
        </p:nvSpPr>
        <p:spPr bwMode="blackWhite">
          <a:xfrm>
            <a:off x="522288" y="6298299"/>
            <a:ext cx="11173090" cy="323165"/>
          </a:xfrm>
          <a:prstGeom prst="rect">
            <a:avLst/>
          </a:prstGeom>
          <a:noFill/>
          <a:ln w="12700">
            <a:noFill/>
            <a:miter lim="800000"/>
            <a:headEnd type="none" w="sm" len="sm"/>
            <a:tailEnd type="none" w="sm" len="sm"/>
          </a:ln>
          <a:effectLst/>
        </p:spPr>
        <p:txBody>
          <a:bodyPr lIns="0" tIns="0" rIns="0" bIns="0">
            <a:spAutoFit/>
          </a:bodyPr>
          <a:lstStyle/>
          <a:p>
            <a:pPr defTabSz="914099" eaLnBrk="0" hangingPunct="0">
              <a:defRPr/>
            </a:pPr>
            <a:r>
              <a:rPr lang="en-US" sz="700" dirty="0">
                <a:latin typeface="Segoe UI" pitchFamily="34" charset="0"/>
                <a:cs typeface="Arial" charset="0"/>
              </a:rPr>
              <a:t>© 2013 Microsoft Corporation. All rights reserved. Microsoft, Windows, Windows Vista and other product names are or may be registered trademarks and/or trademarks in the U.S. and/or other countries.</a:t>
            </a:r>
          </a:p>
          <a:p>
            <a:pPr defTabSz="914099" eaLnBrk="0" hangingPunct="0">
              <a:defRPr/>
            </a:pPr>
            <a:r>
              <a:rPr lang="en-US" sz="700" dirty="0">
                <a:latin typeface="Segoe UI" pitchFamily="34" charset="0"/>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Рисунок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29001" y="2743200"/>
            <a:ext cx="5102225" cy="1091876"/>
          </a:xfrm>
          <a:prstGeom prst="rect">
            <a:avLst/>
          </a:prstGeom>
        </p:spPr>
      </p:pic>
    </p:spTree>
    <p:extLst>
      <p:ext uri="{BB962C8B-B14F-4D97-AF65-F5344CB8AC3E}">
        <p14:creationId xmlns:p14="http://schemas.microsoft.com/office/powerpoint/2010/main" val="156242065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itle &amp; Content">
    <p:spTree>
      <p:nvGrpSpPr>
        <p:cNvPr id="1" name=""/>
        <p:cNvGrpSpPr/>
        <p:nvPr/>
      </p:nvGrpSpPr>
      <p:grpSpPr>
        <a:xfrm>
          <a:off x="0" y="0"/>
          <a:ext cx="0" cy="0"/>
          <a:chOff x="0" y="0"/>
          <a:chExt cx="0" cy="0"/>
        </a:xfrm>
      </p:grpSpPr>
      <p:sp>
        <p:nvSpPr>
          <p:cNvPr id="2" name="Title 1"/>
          <p:cNvSpPr>
            <a:spLocks noGrp="1"/>
          </p:cNvSpPr>
          <p:nvPr>
            <p:ph type="title"/>
          </p:nvPr>
        </p:nvSpPr>
        <p:spPr>
          <a:xfrm>
            <a:off x="484721" y="1702899"/>
            <a:ext cx="2578332" cy="4146552"/>
          </a:xfrm>
        </p:spPr>
        <p:txBody>
          <a:bodyPr/>
          <a:lstStyle/>
          <a:p>
            <a:r>
              <a:rPr lang="en-US" smtClean="0"/>
              <a:t>Click to edit Master title style</a:t>
            </a:r>
            <a:endParaRPr lang="en-US" dirty="0"/>
          </a:p>
        </p:txBody>
      </p:sp>
      <p:sp>
        <p:nvSpPr>
          <p:cNvPr id="5" name="Content Placeholder 4"/>
          <p:cNvSpPr>
            <a:spLocks noGrp="1"/>
          </p:cNvSpPr>
          <p:nvPr>
            <p:ph sz="quarter" idx="14"/>
          </p:nvPr>
        </p:nvSpPr>
        <p:spPr>
          <a:xfrm>
            <a:off x="3657602" y="1702899"/>
            <a:ext cx="8045452" cy="1426373"/>
          </a:xfrm>
        </p:spPr>
        <p:txBody>
          <a:bodyPr/>
          <a:lstStyle/>
          <a:p>
            <a:pPr lvl="0"/>
            <a:r>
              <a:rPr lang="en-US" smtClean="0"/>
              <a:t>Click to edit Master text styles</a:t>
            </a:r>
          </a:p>
          <a:p>
            <a:pPr lvl="1"/>
            <a:r>
              <a:rPr lang="en-US" smtClean="0"/>
              <a:t>Second level</a:t>
            </a:r>
          </a:p>
          <a:p>
            <a:pPr lvl="2"/>
            <a:r>
              <a:rPr lang="en-US" smtClean="0"/>
              <a:t>Third level</a:t>
            </a:r>
          </a:p>
        </p:txBody>
      </p:sp>
      <p:sp>
        <p:nvSpPr>
          <p:cNvPr id="9" name="Text Placeholder 8"/>
          <p:cNvSpPr>
            <a:spLocks noGrp="1"/>
          </p:cNvSpPr>
          <p:nvPr>
            <p:ph type="body" sz="quarter" idx="15"/>
          </p:nvPr>
        </p:nvSpPr>
        <p:spPr>
          <a:xfrm>
            <a:off x="499535" y="503770"/>
            <a:ext cx="11203517" cy="715433"/>
          </a:xfrm>
        </p:spPr>
        <p:txBody>
          <a:bodyPr>
            <a:noAutofit/>
          </a:bodyPr>
          <a:lstStyle>
            <a:lvl1pPr>
              <a:defRPr sz="4800"/>
            </a:lvl1pPr>
          </a:lstStyle>
          <a:p>
            <a:pPr lvl="0"/>
            <a:r>
              <a:rPr lang="en-US" smtClean="0"/>
              <a:t>Click to edit Master text styles</a:t>
            </a:r>
          </a:p>
        </p:txBody>
      </p:sp>
    </p:spTree>
    <p:extLst>
      <p:ext uri="{BB962C8B-B14F-4D97-AF65-F5344CB8AC3E}">
        <p14:creationId xmlns:p14="http://schemas.microsoft.com/office/powerpoint/2010/main" val="12280089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First Slide">
    <p:bg>
      <p:bgPr>
        <a:solidFill>
          <a:schemeClr val="accent4"/>
        </a:solidFill>
        <a:effectLst/>
      </p:bgPr>
    </p:bg>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4527" y="833198"/>
            <a:ext cx="4431474" cy="4431474"/>
          </a:xfrm>
          <a:prstGeom prst="rect">
            <a:avLst/>
          </a:prstGeom>
        </p:spPr>
      </p:pic>
      <p:sp>
        <p:nvSpPr>
          <p:cNvPr id="2" name="TextBox 1"/>
          <p:cNvSpPr txBox="1"/>
          <p:nvPr userDrawn="1"/>
        </p:nvSpPr>
        <p:spPr>
          <a:xfrm>
            <a:off x="1003276" y="2169000"/>
            <a:ext cx="3768980" cy="1938992"/>
          </a:xfrm>
          <a:prstGeom prst="rect">
            <a:avLst/>
          </a:prstGeom>
          <a:noFill/>
        </p:spPr>
        <p:txBody>
          <a:bodyPr wrap="none" rtlCol="0">
            <a:spAutoFit/>
          </a:bodyPr>
          <a:lstStyle/>
          <a:p>
            <a:r>
              <a:rPr lang="en-US" sz="6000" dirty="0" smtClean="0">
                <a:solidFill>
                  <a:schemeClr val="accent4"/>
                </a:solidFill>
                <a:latin typeface="+mj-lt"/>
                <a:cs typeface="Segoe UI Semibold" panose="020B0702040204020203" pitchFamily="34" charset="0"/>
              </a:rPr>
              <a:t>WINDOWS</a:t>
            </a:r>
            <a:endParaRPr lang="en-US" sz="6000" dirty="0" smtClean="0">
              <a:solidFill>
                <a:schemeClr val="accent4"/>
              </a:solidFill>
            </a:endParaRPr>
          </a:p>
          <a:p>
            <a:r>
              <a:rPr lang="en-US" sz="6000" dirty="0" smtClean="0">
                <a:solidFill>
                  <a:schemeClr val="accent4"/>
                </a:solidFill>
                <a:latin typeface="Segoe UI Semibold" panose="020B0702040204020203" pitchFamily="34" charset="0"/>
                <a:cs typeface="Segoe UI Semibold" panose="020B0702040204020203" pitchFamily="34" charset="0"/>
              </a:rPr>
              <a:t>CAMP</a:t>
            </a:r>
            <a:r>
              <a:rPr lang="en-US" sz="6000" baseline="30000" dirty="0" smtClean="0">
                <a:solidFill>
                  <a:schemeClr val="accent4"/>
                </a:solidFill>
                <a:latin typeface="Segoe UI Semibold" panose="020B0702040204020203" pitchFamily="34" charset="0"/>
                <a:cs typeface="Segoe UI Semibold" panose="020B0702040204020203" pitchFamily="34" charset="0"/>
              </a:rPr>
              <a:t>’13</a:t>
            </a:r>
            <a:endParaRPr lang="ru-RU" sz="6000" baseline="30000" dirty="0">
              <a:solidFill>
                <a:schemeClr val="accent4"/>
              </a:solidFill>
              <a:latin typeface="Segoe UI Semibold" panose="020B0702040204020203" pitchFamily="34" charset="0"/>
              <a:cs typeface="Segoe UI Semibold" panose="020B0702040204020203" pitchFamily="34" charset="0"/>
            </a:endParaRPr>
          </a:p>
        </p:txBody>
      </p:sp>
      <p:sp>
        <p:nvSpPr>
          <p:cNvPr id="5" name="Прямоугольник 8"/>
          <p:cNvSpPr/>
          <p:nvPr userDrawn="1"/>
        </p:nvSpPr>
        <p:spPr>
          <a:xfrm>
            <a:off x="5916000" y="2529000"/>
            <a:ext cx="4193777" cy="120032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200" b="0" i="0" u="none" strike="noStrike" kern="1200" cap="none" spc="0" normalizeH="0" baseline="0" noProof="0" dirty="0" smtClean="0">
                <a:ln>
                  <a:noFill/>
                </a:ln>
                <a:solidFill>
                  <a:schemeClr val="bg1"/>
                </a:solidFill>
                <a:effectLst/>
                <a:uLnTx/>
                <a:uFillTx/>
                <a:latin typeface="+mj-lt"/>
              </a:rPr>
              <a:t>#</a:t>
            </a:r>
            <a:r>
              <a:rPr kumimoji="0" lang="en-US" sz="7200" b="0" i="0" u="none" strike="noStrike" kern="1200" cap="none" spc="0" normalizeH="0" baseline="0" noProof="0" dirty="0" err="1" smtClean="0">
                <a:ln>
                  <a:noFill/>
                </a:ln>
                <a:solidFill>
                  <a:schemeClr val="bg1"/>
                </a:solidFill>
                <a:effectLst/>
                <a:uLnTx/>
                <a:uFillTx/>
                <a:latin typeface="+mj-lt"/>
              </a:rPr>
              <a:t>wincamp</a:t>
            </a:r>
            <a:endParaRPr kumimoji="0" lang="en-US" sz="7200" b="0" i="0" u="none" strike="noStrike" kern="1200" cap="none" spc="0" normalizeH="0" baseline="0" noProof="0" dirty="0" smtClean="0">
              <a:ln>
                <a:noFill/>
              </a:ln>
              <a:solidFill>
                <a:schemeClr val="bg1"/>
              </a:solidFill>
              <a:effectLst/>
              <a:uLnTx/>
              <a:uFillTx/>
              <a:latin typeface="+mj-lt"/>
            </a:endParaRPr>
          </a:p>
        </p:txBody>
      </p:sp>
      <p:pic>
        <p:nvPicPr>
          <p:cNvPr id="6" name="Рисунок 2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09777" y="2734566"/>
            <a:ext cx="390580" cy="314369"/>
          </a:xfrm>
          <a:prstGeom prst="rect">
            <a:avLst/>
          </a:prstGeom>
          <a:noFill/>
          <a:ln>
            <a:noFill/>
          </a:ln>
        </p:spPr>
      </p:pic>
      <p:sp>
        <p:nvSpPr>
          <p:cNvPr id="8" name="TextBox 7">
            <a:hlinkClick r:id="rId4"/>
          </p:cNvPr>
          <p:cNvSpPr txBox="1"/>
          <p:nvPr userDrawn="1"/>
        </p:nvSpPr>
        <p:spPr>
          <a:xfrm>
            <a:off x="1003276" y="5769000"/>
            <a:ext cx="3112724" cy="584775"/>
          </a:xfrm>
          <a:prstGeom prst="rect">
            <a:avLst/>
          </a:prstGeom>
          <a:noFill/>
        </p:spPr>
        <p:txBody>
          <a:bodyPr wrap="squar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3200" dirty="0" smtClean="0">
                <a:solidFill>
                  <a:schemeClr val="bg1"/>
                </a:solidFill>
                <a:latin typeface="+mj-lt"/>
              </a:rPr>
              <a:t>windowscamp.ru</a:t>
            </a:r>
          </a:p>
        </p:txBody>
      </p:sp>
    </p:spTree>
    <p:extLst>
      <p:ext uri="{BB962C8B-B14F-4D97-AF65-F5344CB8AC3E}">
        <p14:creationId xmlns:p14="http://schemas.microsoft.com/office/powerpoint/2010/main" val="324802038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Segoe UI" pitchFamily="34" charset="0"/>
                <a:cs typeface="Segoe UI" pitchFamily="34" charset="0"/>
              </a:defRPr>
            </a:lvl1pPr>
            <a:lvl2pPr marL="339726" indent="0">
              <a:buNone/>
              <a:defRPr>
                <a:gradFill>
                  <a:gsLst>
                    <a:gs pos="1250">
                      <a:srgbClr val="000000"/>
                    </a:gs>
                    <a:gs pos="100000">
                      <a:srgbClr val="000000"/>
                    </a:gs>
                  </a:gsLst>
                  <a:lin ang="5400000" scaled="0"/>
                </a:gradFill>
                <a:latin typeface="Segoe UI" pitchFamily="34" charset="0"/>
                <a:cs typeface="Segoe UI" pitchFamily="34" charset="0"/>
              </a:defRPr>
            </a:lvl2pPr>
            <a:lvl3pPr marL="573090" indent="0">
              <a:buNone/>
              <a:defRPr>
                <a:gradFill>
                  <a:gsLst>
                    <a:gs pos="1250">
                      <a:srgbClr val="000000"/>
                    </a:gs>
                    <a:gs pos="100000">
                      <a:srgbClr val="000000"/>
                    </a:gs>
                  </a:gsLst>
                  <a:lin ang="5400000" scaled="0"/>
                </a:gradFill>
                <a:latin typeface="Segoe UI" pitchFamily="34" charset="0"/>
                <a:cs typeface="Segoe UI" pitchFamily="34" charset="0"/>
              </a:defRPr>
            </a:lvl3pPr>
            <a:lvl4pPr marL="798516" indent="0">
              <a:buNone/>
              <a:defRPr>
                <a:gradFill>
                  <a:gsLst>
                    <a:gs pos="1250">
                      <a:srgbClr val="000000"/>
                    </a:gs>
                    <a:gs pos="100000">
                      <a:srgbClr val="000000"/>
                    </a:gs>
                  </a:gsLst>
                  <a:lin ang="5400000" scaled="0"/>
                </a:gradFill>
                <a:latin typeface="Segoe UI" pitchFamily="34" charset="0"/>
                <a:cs typeface="Segoe UI" pitchFamily="34" charset="0"/>
              </a:defRPr>
            </a:lvl4pPr>
            <a:lvl5pPr marL="1030292"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305321881"/>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Demo slide Charcoal">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40362"/>
            <a:ext cx="9859116" cy="995838"/>
          </a:xfrm>
          <a:noFill/>
        </p:spPr>
        <p:txBody>
          <a:bodyPr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836308" y="3694460"/>
            <a:ext cx="9860674" cy="669927"/>
          </a:xfrm>
          <a:noFill/>
        </p:spPr>
        <p:txBody>
          <a:bodyPr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cxnSp>
        <p:nvCxnSpPr>
          <p:cNvPr id="14" name="Straight Connector 13"/>
          <p:cNvCxnSpPr/>
          <p:nvPr userDrawn="1"/>
        </p:nvCxnSpPr>
        <p:spPr>
          <a:xfrm>
            <a:off x="1010612" y="3429000"/>
            <a:ext cx="7169065"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5" name="Text Placeholder 4"/>
          <p:cNvSpPr>
            <a:spLocks noGrp="1"/>
          </p:cNvSpPr>
          <p:nvPr>
            <p:ph type="body" sz="quarter" idx="16" hasCustomPrompt="1"/>
          </p:nvPr>
        </p:nvSpPr>
        <p:spPr>
          <a:xfrm>
            <a:off x="836308" y="4207039"/>
            <a:ext cx="9860674" cy="615609"/>
          </a:xfrm>
          <a:noFill/>
        </p:spPr>
        <p:txBody>
          <a:bodyPr lIns="182880" tIns="146304" rIns="182880" bIns="146304">
            <a:spAutoFit/>
          </a:bodyPr>
          <a:lstStyle>
            <a:lvl1pPr marL="0" indent="0">
              <a:spcBef>
                <a:spcPts val="0"/>
              </a:spcBef>
              <a:buNone/>
              <a:defRPr sz="2353"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Optional Title Role, Company</a:t>
            </a:r>
          </a:p>
        </p:txBody>
      </p:sp>
    </p:spTree>
    <p:extLst>
      <p:ext uri="{BB962C8B-B14F-4D97-AF65-F5344CB8AC3E}">
        <p14:creationId xmlns:p14="http://schemas.microsoft.com/office/powerpoint/2010/main" val="6732557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bldP spid="15" grpId="0">
        <p:tmplLst>
          <p:tmpl>
            <p:tnLst>
              <p:par>
                <p:cTn presetID="10" presetClass="entr" presetSubtype="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P spid="15"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5"/>
                        </p:tgtEl>
                        <p:attrNameLst>
                          <p:attrName>ppt_x</p:attrName>
                          <p:attrName>ppt_y</p:attrName>
                        </p:attrNameLst>
                      </p:cBhvr>
                      <p:rCtr x="1966" y="23"/>
                    </p:animMotion>
                  </p:childTnLst>
                </p:cTn>
              </p:par>
            </p:tnLst>
          </p:tmpl>
        </p:tmplLst>
      </p:bldP>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345179630"/>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931319041"/>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2"/>
                    </a:gs>
                    <a:gs pos="39000">
                      <a:schemeClr val="tx2"/>
                    </a:gs>
                  </a:gsLst>
                  <a:lin ang="5400000" scaled="0"/>
                </a:gradFill>
              </a:defRPr>
            </a:lvl1pPr>
          </a:lstStyle>
          <a:p>
            <a:r>
              <a:rPr lang="en-US" dirty="0" smtClean="0"/>
              <a:t>Presentation title</a:t>
            </a:r>
            <a:endParaRPr lang="en-US" dirty="0"/>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9819" y="471123"/>
            <a:ext cx="2507467" cy="537211"/>
          </a:xfrm>
          <a:prstGeom prst="rect">
            <a:avLst/>
          </a:prstGeom>
        </p:spPr>
      </p:pic>
    </p:spTree>
    <p:extLst>
      <p:ext uri="{BB962C8B-B14F-4D97-AF65-F5344CB8AC3E}">
        <p14:creationId xmlns:p14="http://schemas.microsoft.com/office/powerpoint/2010/main" val="13412125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auto">
          <a:xfrm>
            <a:off x="269239" y="2084172"/>
            <a:ext cx="8964248" cy="35862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882" spc="-98" baseline="0">
                <a:gradFill>
                  <a:gsLst>
                    <a:gs pos="5833">
                      <a:srgbClr val="FFFFFF"/>
                    </a:gs>
                    <a:gs pos="18000">
                      <a:srgbClr val="FFFFFF"/>
                    </a:gs>
                  </a:gsLst>
                  <a:lin ang="5400000" scaled="0"/>
                </a:gradFill>
              </a:defRPr>
            </a:lvl1pPr>
          </a:lstStyle>
          <a:p>
            <a:r>
              <a:rPr lang="en-US" dirty="0" smtClean="0"/>
              <a:t>Presentation title</a:t>
            </a:r>
            <a:endParaRPr lang="en-US" dirty="0"/>
          </a:p>
        </p:txBody>
      </p:sp>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9819" y="471123"/>
            <a:ext cx="2507467" cy="537211"/>
          </a:xfrm>
          <a:prstGeom prst="rect">
            <a:avLst/>
          </a:prstGeom>
        </p:spPr>
      </p:pic>
      <p:sp>
        <p:nvSpPr>
          <p:cNvPr id="5" name="Text Placeholder 4"/>
          <p:cNvSpPr>
            <a:spLocks noGrp="1"/>
          </p:cNvSpPr>
          <p:nvPr>
            <p:ph type="body" sz="quarter" idx="12" hasCustomPrompt="1"/>
          </p:nvPr>
        </p:nvSpPr>
        <p:spPr>
          <a:xfrm>
            <a:off x="269302" y="3878574"/>
            <a:ext cx="8964186" cy="1792326"/>
          </a:xfrm>
          <a:noFill/>
        </p:spPr>
        <p:txBody>
          <a:bodyPr lIns="146304" tIns="109728" rIns="146304" bIns="109728">
            <a:noAutofit/>
          </a:bodyPr>
          <a:lstStyle>
            <a:lvl1pPr marL="0" indent="0">
              <a:spcBef>
                <a:spcPts val="0"/>
              </a:spcBef>
              <a:buNone/>
              <a:defRPr sz="3529" spc="0" baseline="0">
                <a:gradFill>
                  <a:gsLst>
                    <a:gs pos="2917">
                      <a:srgbClr val="FFFFFF"/>
                    </a:gs>
                    <a:gs pos="30000">
                      <a:srgbClr val="FFFFFF"/>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176094690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31" y="0"/>
            <a:ext cx="12182534" cy="6857999"/>
          </a:xfrm>
          <a:prstGeom prst="rect">
            <a:avLst/>
          </a:prstGeom>
        </p:spPr>
      </p:pic>
      <p:sp>
        <p:nvSpPr>
          <p:cNvPr id="18" name="Rectangle 17"/>
          <p:cNvSpPr/>
          <p:nvPr userDrawn="1"/>
        </p:nvSpPr>
        <p:spPr bwMode="gray">
          <a:xfrm>
            <a:off x="269239" y="2084172"/>
            <a:ext cx="7171399" cy="3586208"/>
          </a:xfrm>
          <a:prstGeom prst="rect">
            <a:avLst/>
          </a:prstGeom>
          <a:solidFill>
            <a:schemeClr val="accent3">
              <a:alpha val="9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9302" y="2082468"/>
            <a:ext cx="7172955" cy="1794808"/>
          </a:xfrm>
          <a:noFill/>
        </p:spPr>
        <p:txBody>
          <a:bodyPr lIns="146304" tIns="91440" rIns="146304" bIns="91440" anchor="t" anchorCtr="0"/>
          <a:lstStyle>
            <a:lvl1pPr>
              <a:defRPr sz="5882" spc="-98"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69302" y="3880390"/>
            <a:ext cx="7172955" cy="1789991"/>
          </a:xfrm>
        </p:spPr>
        <p:txBody>
          <a:bodyPr tIns="109728" bIns="109728">
            <a:noAutofit/>
          </a:bodyPr>
          <a:lstStyle>
            <a:lvl1pPr marL="0" indent="0">
              <a:spcBef>
                <a:spcPts val="0"/>
              </a:spcBef>
              <a:buNone/>
              <a:defRPr sz="3137" baseline="0">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49322" y="471125"/>
            <a:ext cx="1522404" cy="326166"/>
          </a:xfrm>
          <a:prstGeom prst="rect">
            <a:avLst/>
          </a:prstGeom>
        </p:spPr>
      </p:pic>
    </p:spTree>
    <p:extLst>
      <p:ext uri="{BB962C8B-B14F-4D97-AF65-F5344CB8AC3E}">
        <p14:creationId xmlns:p14="http://schemas.microsoft.com/office/powerpoint/2010/main" val="297692694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66" y="0"/>
            <a:ext cx="12190269" cy="6857999"/>
          </a:xfrm>
          <a:prstGeom prst="rect">
            <a:avLst/>
          </a:prstGeom>
        </p:spPr>
      </p:pic>
      <p:sp>
        <p:nvSpPr>
          <p:cNvPr id="17" name="Rectangle 16"/>
          <p:cNvSpPr/>
          <p:nvPr userDrawn="1"/>
        </p:nvSpPr>
        <p:spPr bwMode="gray">
          <a:xfrm>
            <a:off x="269239" y="2084172"/>
            <a:ext cx="6274974" cy="3586208"/>
          </a:xfrm>
          <a:prstGeom prst="rect">
            <a:avLst/>
          </a:prstGeom>
          <a:solidFill>
            <a:schemeClr val="accent2">
              <a:alpha val="9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83" y="2082468"/>
            <a:ext cx="6276530" cy="1794808"/>
          </a:xfrm>
          <a:noFill/>
        </p:spPr>
        <p:txBody>
          <a:bodyPr lIns="146304" tIns="91440" rIns="146304" bIns="91440" anchor="t" anchorCtr="0"/>
          <a:lstStyle>
            <a:lvl1pPr>
              <a:defRPr sz="5882" spc="-98"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67683" y="3880390"/>
            <a:ext cx="6276530" cy="1789991"/>
          </a:xfrm>
          <a:noFill/>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dirty="0" smtClean="0"/>
              <a:t>Speaker Name</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49322" y="471125"/>
            <a:ext cx="1522404" cy="326166"/>
          </a:xfrm>
          <a:prstGeom prst="rect">
            <a:avLst/>
          </a:prstGeom>
        </p:spPr>
      </p:pic>
    </p:spTree>
    <p:extLst>
      <p:ext uri="{BB962C8B-B14F-4D97-AF65-F5344CB8AC3E}">
        <p14:creationId xmlns:p14="http://schemas.microsoft.com/office/powerpoint/2010/main" val="293130234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b="-1"/>
          <a:stretch/>
        </p:blipFill>
        <p:spPr bwMode="gray">
          <a:xfrm flipH="1">
            <a:off x="0" y="0"/>
            <a:ext cx="12192001" cy="6858000"/>
          </a:xfrm>
          <a:prstGeom prst="rect">
            <a:avLst/>
          </a:prstGeom>
        </p:spPr>
      </p:pic>
      <p:sp>
        <p:nvSpPr>
          <p:cNvPr id="17" name="Rectangle 16"/>
          <p:cNvSpPr/>
          <p:nvPr userDrawn="1"/>
        </p:nvSpPr>
        <p:spPr bwMode="gray">
          <a:xfrm>
            <a:off x="269239" y="2084172"/>
            <a:ext cx="7171399" cy="3586208"/>
          </a:xfrm>
          <a:prstGeom prst="rect">
            <a:avLst/>
          </a:pr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83" y="2082468"/>
            <a:ext cx="7172955" cy="1794808"/>
          </a:xfrm>
          <a:noFill/>
        </p:spPr>
        <p:txBody>
          <a:bodyPr lIns="146304" tIns="91440" rIns="146304" bIns="91440" anchor="t" anchorCtr="0"/>
          <a:lstStyle>
            <a:lvl1pPr>
              <a:defRPr sz="5882" spc="-98"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4"/>
          </p:nvPr>
        </p:nvSpPr>
        <p:spPr bwMode="ltGray">
          <a:xfrm>
            <a:off x="267683" y="3880390"/>
            <a:ext cx="7172955" cy="1789991"/>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smtClean="0"/>
              <a:t>Click to edit Master text styles</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49324" y="471125"/>
            <a:ext cx="1522399" cy="326166"/>
          </a:xfrm>
          <a:prstGeom prst="rect">
            <a:avLst/>
          </a:prstGeom>
        </p:spPr>
      </p:pic>
    </p:spTree>
    <p:extLst>
      <p:ext uri="{BB962C8B-B14F-4D97-AF65-F5344CB8AC3E}">
        <p14:creationId xmlns:p14="http://schemas.microsoft.com/office/powerpoint/2010/main" val="43758634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t="13312" r="17641" b="16929"/>
          <a:stretch/>
        </p:blipFill>
        <p:spPr>
          <a:xfrm>
            <a:off x="0" y="0"/>
            <a:ext cx="12192000" cy="6857999"/>
          </a:xfrm>
          <a:prstGeom prst="rect">
            <a:avLst/>
          </a:prstGeom>
        </p:spPr>
      </p:pic>
      <p:sp>
        <p:nvSpPr>
          <p:cNvPr id="17" name="Rectangle 16"/>
          <p:cNvSpPr/>
          <p:nvPr userDrawn="1"/>
        </p:nvSpPr>
        <p:spPr bwMode="gray">
          <a:xfrm>
            <a:off x="269239" y="2084172"/>
            <a:ext cx="7171399" cy="3586208"/>
          </a:xfrm>
          <a:prstGeom prst="rect">
            <a:avLst/>
          </a:prstGeom>
          <a:solidFill>
            <a:schemeClr val="accent3">
              <a:alpha val="9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83" y="2082468"/>
            <a:ext cx="7172955" cy="1794808"/>
          </a:xfrm>
          <a:noFill/>
        </p:spPr>
        <p:txBody>
          <a:bodyPr lIns="146304" tIns="91440" rIns="146304" bIns="91440" anchor="t" anchorCtr="0"/>
          <a:lstStyle>
            <a:lvl1pPr>
              <a:defRPr sz="5294" spc="-98"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67683" y="3869494"/>
            <a:ext cx="7172955" cy="1793104"/>
          </a:xfrm>
          <a:noFill/>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49322" y="471124"/>
            <a:ext cx="1522404" cy="326167"/>
          </a:xfrm>
          <a:prstGeom prst="rect">
            <a:avLst/>
          </a:prstGeom>
        </p:spPr>
      </p:pic>
    </p:spTree>
    <p:extLst>
      <p:ext uri="{BB962C8B-B14F-4D97-AF65-F5344CB8AC3E}">
        <p14:creationId xmlns:p14="http://schemas.microsoft.com/office/powerpoint/2010/main" val="91861031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Session">
    <p:bg>
      <p:bgPr>
        <a:solidFill>
          <a:schemeClr val="accent4"/>
        </a:solidFill>
        <a:effectLst/>
      </p:bgPr>
    </p:bg>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0" y="1269000"/>
            <a:ext cx="12192000" cy="2880000"/>
          </a:xfrm>
          <a:solidFill>
            <a:schemeClr val="bg1"/>
          </a:solidFill>
        </p:spPr>
        <p:txBody>
          <a:bodyPr lIns="1080000" rIns="1080000" anchor="b"/>
          <a:lstStyle>
            <a:lvl1pPr algn="l">
              <a:defRPr sz="6000">
                <a:solidFill>
                  <a:schemeClr val="accent4">
                    <a:lumMod val="75000"/>
                  </a:schemeClr>
                </a:solidFill>
              </a:defRPr>
            </a:lvl1pPr>
          </a:lstStyle>
          <a:p>
            <a:r>
              <a:rPr lang="ru-RU" dirty="0" smtClean="0"/>
              <a:t>Образец заголовка</a:t>
            </a:r>
            <a:endParaRPr lang="ru-RU" dirty="0"/>
          </a:p>
        </p:txBody>
      </p:sp>
      <p:sp>
        <p:nvSpPr>
          <p:cNvPr id="3" name="Подзаголовок 2"/>
          <p:cNvSpPr>
            <a:spLocks noGrp="1"/>
          </p:cNvSpPr>
          <p:nvPr>
            <p:ph type="subTitle" idx="1"/>
          </p:nvPr>
        </p:nvSpPr>
        <p:spPr>
          <a:xfrm>
            <a:off x="1056000" y="4329000"/>
            <a:ext cx="9144000" cy="1452017"/>
          </a:xfrm>
        </p:spPr>
        <p:txBody>
          <a:bodyPr lIns="36000" rIns="36000">
            <a:normAutofit/>
          </a:bodyPr>
          <a:lstStyle>
            <a:lvl1pPr marL="0" indent="0" algn="l">
              <a:buNone/>
              <a:defRPr sz="3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dirty="0" smtClean="0"/>
              <a:t>Образец подзаголовка</a:t>
            </a:r>
            <a:endParaRPr lang="ru-RU" dirty="0"/>
          </a:p>
        </p:txBody>
      </p:sp>
      <p:pic>
        <p:nvPicPr>
          <p:cNvPr id="6" name="Picture 5"/>
          <p:cNvPicPr>
            <a:picLocks noChangeAspect="1"/>
          </p:cNvPicPr>
          <p:nvPr userDrawn="1"/>
        </p:nvPicPr>
        <p:blipFill rotWithShape="1">
          <a:blip r:embed="rId2" cstate="print">
            <a:extLst>
              <a:ext uri="{28A0092B-C50C-407E-A947-70E740481C1C}">
                <a14:useLocalDpi xmlns:a14="http://schemas.microsoft.com/office/drawing/2010/main" val="0"/>
              </a:ext>
            </a:extLst>
          </a:blip>
          <a:srcRect l="-3"/>
          <a:stretch/>
        </p:blipFill>
        <p:spPr>
          <a:xfrm>
            <a:off x="11316000" y="5949000"/>
            <a:ext cx="616920" cy="762002"/>
          </a:xfrm>
          <a:prstGeom prst="rect">
            <a:avLst/>
          </a:prstGeom>
        </p:spPr>
      </p:pic>
    </p:spTree>
    <p:extLst>
      <p:ext uri="{BB962C8B-B14F-4D97-AF65-F5344CB8AC3E}">
        <p14:creationId xmlns:p14="http://schemas.microsoft.com/office/powerpoint/2010/main" val="21757901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l="3333" t="3333" r="4875" b="4875"/>
          <a:stretch/>
        </p:blipFill>
        <p:spPr>
          <a:xfrm>
            <a:off x="864" y="-1"/>
            <a:ext cx="12190272" cy="6858001"/>
          </a:xfrm>
          <a:prstGeom prst="rect">
            <a:avLst/>
          </a:prstGeom>
        </p:spPr>
      </p:pic>
      <p:sp>
        <p:nvSpPr>
          <p:cNvPr id="18" name="Rectangle 17"/>
          <p:cNvSpPr/>
          <p:nvPr userDrawn="1"/>
        </p:nvSpPr>
        <p:spPr bwMode="gray">
          <a:xfrm>
            <a:off x="269239" y="1187621"/>
            <a:ext cx="6274974" cy="3586208"/>
          </a:xfrm>
          <a:prstGeom prst="rect">
            <a:avLst/>
          </a:prstGeom>
          <a:solidFill>
            <a:schemeClr val="accent2">
              <a:alpha val="8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83" y="1187621"/>
            <a:ext cx="6276530" cy="1793105"/>
          </a:xfrm>
          <a:noFill/>
        </p:spPr>
        <p:txBody>
          <a:bodyPr vert="horz" wrap="square" lIns="146304" tIns="91440" rIns="146304" bIns="91440" rtlCol="0" anchor="t" anchorCtr="0">
            <a:noAutofit/>
          </a:bodyPr>
          <a:lstStyle>
            <a:lvl1pPr>
              <a:defRPr lang="en-US" sz="5882" spc="-98" baseline="0" dirty="0">
                <a:gradFill>
                  <a:gsLst>
                    <a:gs pos="5833">
                      <a:srgbClr val="FFFFFF"/>
                    </a:gs>
                    <a:gs pos="18000">
                      <a:srgbClr val="FFFFFF"/>
                    </a:gs>
                  </a:gsLst>
                  <a:lin ang="5400000" scaled="0"/>
                </a:gradFill>
              </a:defRPr>
            </a:lvl1pPr>
          </a:lstStyle>
          <a:p>
            <a:pPr lvl="0"/>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69239" y="2980724"/>
            <a:ext cx="6274974" cy="1793104"/>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49322" y="471124"/>
            <a:ext cx="1522404" cy="326167"/>
          </a:xfrm>
          <a:prstGeom prst="rect">
            <a:avLst/>
          </a:prstGeom>
        </p:spPr>
      </p:pic>
    </p:spTree>
    <p:extLst>
      <p:ext uri="{BB962C8B-B14F-4D97-AF65-F5344CB8AC3E}">
        <p14:creationId xmlns:p14="http://schemas.microsoft.com/office/powerpoint/2010/main" val="12419052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lide 8 ">
    <p:spTree>
      <p:nvGrpSpPr>
        <p:cNvPr id="1" name=""/>
        <p:cNvGrpSpPr/>
        <p:nvPr/>
      </p:nvGrpSpPr>
      <p:grpSpPr>
        <a:xfrm>
          <a:off x="0" y="0"/>
          <a:ext cx="0" cy="0"/>
          <a:chOff x="0" y="0"/>
          <a:chExt cx="0" cy="0"/>
        </a:xfrm>
      </p:grpSpPr>
      <p:pic>
        <p:nvPicPr>
          <p:cNvPr id="10" name="Picture 2"/>
          <p:cNvPicPr>
            <a:picLocks noChangeAspect="1" noChangeArrowheads="1"/>
          </p:cNvPicPr>
          <p:nvPr userDrawn="1"/>
        </p:nvPicPr>
        <p:blipFill>
          <a:blip r:embed="rId2">
            <a:extLst>
              <a:ext uri="{28A0092B-C50C-407E-A947-70E740481C1C}">
                <a14:useLocalDpi xmlns:a14="http://schemas.microsoft.com/office/drawing/2010/main"/>
              </a:ext>
            </a:extLst>
          </a:blip>
          <a:stretch>
            <a:fillRect/>
          </a:stretch>
        </p:blipFill>
        <p:spPr bwMode="auto">
          <a:xfrm>
            <a:off x="2358" y="7783"/>
            <a:ext cx="12187284" cy="6842434"/>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p:cNvSpPr/>
          <p:nvPr userDrawn="1"/>
        </p:nvSpPr>
        <p:spPr bwMode="gray">
          <a:xfrm>
            <a:off x="269302" y="2084186"/>
            <a:ext cx="7171399" cy="3586194"/>
          </a:xfrm>
          <a:prstGeom prst="rect">
            <a:avLst/>
          </a:prstGeom>
          <a:solidFill>
            <a:schemeClr val="accent3">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9239" y="2084173"/>
            <a:ext cx="7171399" cy="1793104"/>
          </a:xfrm>
          <a:noFill/>
        </p:spPr>
        <p:txBody>
          <a:bodyPr lIns="146304" tIns="91440" rIns="146304" bIns="91440" anchor="t" anchorCtr="0"/>
          <a:lstStyle>
            <a:lvl1pPr>
              <a:defRPr sz="5882" spc="-98" baseline="0">
                <a:gradFill>
                  <a:gsLst>
                    <a:gs pos="0">
                      <a:srgbClr val="FFFFFF"/>
                    </a:gs>
                    <a:gs pos="100000">
                      <a:srgbClr val="FFFFFF"/>
                    </a:gs>
                  </a:gsLst>
                  <a:lin ang="5400000" scaled="0"/>
                </a:gradFill>
              </a:defRPr>
            </a:lvl1pPr>
          </a:lstStyle>
          <a:p>
            <a:r>
              <a:rPr lang="en-US" dirty="0" smtClean="0"/>
              <a:t>Presentation title</a:t>
            </a:r>
            <a:endParaRPr lang="en-US" dirty="0"/>
          </a:p>
        </p:txBody>
      </p:sp>
      <p:sp>
        <p:nvSpPr>
          <p:cNvPr id="7" name="Text Placeholder 4"/>
          <p:cNvSpPr>
            <a:spLocks noGrp="1"/>
          </p:cNvSpPr>
          <p:nvPr>
            <p:ph type="body" sz="quarter" idx="12" hasCustomPrompt="1"/>
          </p:nvPr>
        </p:nvSpPr>
        <p:spPr bwMode="ltGray">
          <a:xfrm>
            <a:off x="269239" y="3877276"/>
            <a:ext cx="7171399" cy="1794661"/>
          </a:xfrm>
          <a:noFill/>
        </p:spPr>
        <p:txBody>
          <a:bodyPr lIns="146304" tIns="109728" rIns="146304" bIns="109728">
            <a:noAutofit/>
          </a:bodyPr>
          <a:lstStyle>
            <a:lvl1pPr marL="0" indent="0">
              <a:spcBef>
                <a:spcPts val="0"/>
              </a:spcBef>
              <a:buNone/>
              <a:defRPr sz="3137" spc="0" baseline="0">
                <a:gradFill>
                  <a:gsLst>
                    <a:gs pos="1250">
                      <a:srgbClr val="FFFFFF"/>
                    </a:gs>
                    <a:gs pos="99000">
                      <a:srgbClr val="FFFFFF"/>
                    </a:gs>
                  </a:gsLst>
                  <a:lin ang="5400000" scaled="0"/>
                </a:gradFill>
                <a:latin typeface="+mj-lt"/>
              </a:defRPr>
            </a:lvl1pPr>
          </a:lstStyle>
          <a:p>
            <a:pPr lvl="0"/>
            <a:r>
              <a:rPr lang="en-US" dirty="0" smtClean="0"/>
              <a:t>Speaker Name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49322" y="471124"/>
            <a:ext cx="1522404" cy="326167"/>
          </a:xfrm>
          <a:prstGeom prst="rect">
            <a:avLst/>
          </a:prstGeom>
        </p:spPr>
      </p:pic>
    </p:spTree>
    <p:extLst>
      <p:ext uri="{BB962C8B-B14F-4D97-AF65-F5344CB8AC3E}">
        <p14:creationId xmlns:p14="http://schemas.microsoft.com/office/powerpoint/2010/main" val="2816763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69302" y="1187644"/>
            <a:ext cx="9860610" cy="26896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0" y="3877277"/>
            <a:ext cx="9860674" cy="1793881"/>
          </a:xfrm>
          <a:noFill/>
        </p:spPr>
        <p:txBody>
          <a:bodyPr lIns="182880" tIns="146304" rIns="182880" bIns="146304">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45667979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69302" y="1187644"/>
            <a:ext cx="9860610" cy="268963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165161252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5720441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417731277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96857247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833187817"/>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79940553"/>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5306"/>
          </a:xfrm>
        </p:spPr>
        <p:txBody>
          <a:bodyPr>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06668167"/>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Section">
    <p:bg>
      <p:bgPr>
        <a:solidFill>
          <a:schemeClr val="accent2"/>
        </a:solidFill>
        <a:effectLst/>
      </p:bgPr>
    </p:bg>
    <p:spTree>
      <p:nvGrpSpPr>
        <p:cNvPr id="1" name=""/>
        <p:cNvGrpSpPr/>
        <p:nvPr/>
      </p:nvGrpSpPr>
      <p:grpSpPr>
        <a:xfrm>
          <a:off x="0" y="0"/>
          <a:ext cx="0" cy="0"/>
          <a:chOff x="0" y="0"/>
          <a:chExt cx="0" cy="0"/>
        </a:xfrm>
      </p:grpSpPr>
      <p:sp>
        <p:nvSpPr>
          <p:cNvPr id="5" name="TextBox 4"/>
          <p:cNvSpPr txBox="1"/>
          <p:nvPr userDrawn="1"/>
        </p:nvSpPr>
        <p:spPr>
          <a:xfrm>
            <a:off x="11496000" y="6129000"/>
            <a:ext cx="595035" cy="584775"/>
          </a:xfrm>
          <a:prstGeom prst="rect">
            <a:avLst/>
          </a:prstGeom>
          <a:noFill/>
        </p:spPr>
        <p:txBody>
          <a:bodyPr wrap="none" rtlCol="0">
            <a:spAutoFit/>
          </a:bodyPr>
          <a:lstStyle/>
          <a:p>
            <a:r>
              <a:rPr lang="ru-RU" sz="3200" dirty="0" smtClean="0">
                <a:solidFill>
                  <a:schemeClr val="bg1"/>
                </a:solidFill>
                <a:ea typeface="Segoe UI Symbol" panose="020B0502040204020203" pitchFamily="34" charset="0"/>
              </a:rPr>
              <a:t></a:t>
            </a:r>
            <a:endParaRPr lang="ru-RU" sz="3200" dirty="0">
              <a:solidFill>
                <a:schemeClr val="bg1"/>
              </a:solidFill>
            </a:endParaRPr>
          </a:p>
        </p:txBody>
      </p:sp>
      <p:sp>
        <p:nvSpPr>
          <p:cNvPr id="2" name="Заголовок 1"/>
          <p:cNvSpPr>
            <a:spLocks noGrp="1"/>
          </p:cNvSpPr>
          <p:nvPr>
            <p:ph type="ctrTitle" hasCustomPrompt="1"/>
          </p:nvPr>
        </p:nvSpPr>
        <p:spPr>
          <a:xfrm>
            <a:off x="0" y="1269000"/>
            <a:ext cx="12192000" cy="2880000"/>
          </a:xfrm>
          <a:solidFill>
            <a:schemeClr val="bg1"/>
          </a:solidFill>
        </p:spPr>
        <p:txBody>
          <a:bodyPr lIns="1080000" rIns="1080000" anchor="b"/>
          <a:lstStyle>
            <a:lvl1pPr algn="l">
              <a:defRPr sz="6000">
                <a:solidFill>
                  <a:schemeClr val="accent2">
                    <a:lumMod val="75000"/>
                  </a:schemeClr>
                </a:solidFill>
              </a:defRPr>
            </a:lvl1pPr>
          </a:lstStyle>
          <a:p>
            <a:r>
              <a:rPr lang="en-US" dirty="0" smtClean="0"/>
              <a:t/>
            </a:r>
            <a:br>
              <a:rPr lang="en-US" dirty="0" smtClean="0"/>
            </a:br>
            <a:r>
              <a:rPr lang="ru-RU" dirty="0" smtClean="0"/>
              <a:t>Образец заголовка</a:t>
            </a:r>
            <a:endParaRPr lang="ru-RU" dirty="0"/>
          </a:p>
        </p:txBody>
      </p:sp>
      <p:sp>
        <p:nvSpPr>
          <p:cNvPr id="3" name="Подзаголовок 2"/>
          <p:cNvSpPr>
            <a:spLocks noGrp="1"/>
          </p:cNvSpPr>
          <p:nvPr>
            <p:ph type="subTitle" idx="1"/>
          </p:nvPr>
        </p:nvSpPr>
        <p:spPr>
          <a:xfrm>
            <a:off x="1056000" y="4329000"/>
            <a:ext cx="9144000" cy="1452017"/>
          </a:xfrm>
        </p:spPr>
        <p:txBody>
          <a:bodyPr lIns="36000" rIns="36000">
            <a:normAutofit/>
          </a:bodyPr>
          <a:lstStyle>
            <a:lvl1pPr marL="0" indent="0" algn="l">
              <a:buNone/>
              <a:defRPr sz="3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dirty="0" smtClean="0"/>
              <a:t>Образец подзаголовка</a:t>
            </a:r>
            <a:endParaRPr lang="ru-RU" dirty="0"/>
          </a:p>
        </p:txBody>
      </p:sp>
    </p:spTree>
    <p:extLst>
      <p:ext uri="{BB962C8B-B14F-4D97-AF65-F5344CB8AC3E}">
        <p14:creationId xmlns:p14="http://schemas.microsoft.com/office/powerpoint/2010/main" val="375030980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5306"/>
          </a:xfrm>
        </p:spPr>
        <p:txBody>
          <a:bodyPr>
            <a:spAutoFit/>
          </a:bodyPr>
          <a:lstStyle>
            <a:lvl1pPr>
              <a:defRPr>
                <a:gradFill>
                  <a:gsLst>
                    <a:gs pos="1250">
                      <a:schemeClr val="tx2"/>
                    </a:gs>
                    <a:gs pos="99000">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348193878"/>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21787046"/>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857442498"/>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281677" indent="-281677">
              <a:spcBef>
                <a:spcPts val="1200"/>
              </a:spcBef>
              <a:buClr>
                <a:schemeClr val="tx1"/>
              </a:buClr>
              <a:buFont typeface="Arial" pitchFamily="34" charset="0"/>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wrap="square">
            <a:spAutoFit/>
          </a:bodyPr>
          <a:lstStyle>
            <a:lvl1pPr marL="281677" indent="-281677">
              <a:spcBef>
                <a:spcPts val="1200"/>
              </a:spcBef>
              <a:buClr>
                <a:schemeClr val="tx1"/>
              </a:buClr>
              <a:buFont typeface="Arial" pitchFamily="34" charset="0"/>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05771170"/>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281677" indent="-281677">
              <a:spcBef>
                <a:spcPts val="1200"/>
              </a:spcBef>
              <a:buClr>
                <a:schemeClr val="tx2"/>
              </a:buClr>
              <a:buFont typeface="Arial" pitchFamily="34" charset="0"/>
              <a:buChar char="•"/>
              <a:defRPr sz="3529">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wrap="square">
            <a:spAutoFit/>
          </a:bodyPr>
          <a:lstStyle>
            <a:lvl1pPr marL="281677" indent="-281677">
              <a:spcBef>
                <a:spcPts val="1200"/>
              </a:spcBef>
              <a:buClr>
                <a:schemeClr val="tx2"/>
              </a:buClr>
              <a:buFont typeface="Arial" pitchFamily="34" charset="0"/>
              <a:buChar char="•"/>
              <a:defRPr sz="3529">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51588703"/>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878982048"/>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97618079"/>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322807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564053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363247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peaker">
    <p:bg>
      <p:bgPr>
        <a:solidFill>
          <a:schemeClr val="accent1"/>
        </a:solidFill>
        <a:effectLst/>
      </p:bgPr>
    </p:bg>
    <p:spTree>
      <p:nvGrpSpPr>
        <p:cNvPr id="1" name=""/>
        <p:cNvGrpSpPr/>
        <p:nvPr/>
      </p:nvGrpSpPr>
      <p:grpSpPr>
        <a:xfrm>
          <a:off x="0" y="0"/>
          <a:ext cx="0" cy="0"/>
          <a:chOff x="0" y="0"/>
          <a:chExt cx="0" cy="0"/>
        </a:xfrm>
      </p:grpSpPr>
      <p:sp>
        <p:nvSpPr>
          <p:cNvPr id="2" name="Заголовок 1"/>
          <p:cNvSpPr>
            <a:spLocks noGrp="1"/>
          </p:cNvSpPr>
          <p:nvPr>
            <p:ph type="ctrTitle" hasCustomPrompt="1"/>
          </p:nvPr>
        </p:nvSpPr>
        <p:spPr>
          <a:xfrm>
            <a:off x="0" y="1269000"/>
            <a:ext cx="12192000" cy="2880000"/>
          </a:xfrm>
          <a:solidFill>
            <a:schemeClr val="bg1"/>
          </a:solidFill>
        </p:spPr>
        <p:txBody>
          <a:bodyPr lIns="1080000" rIns="1080000" anchor="b"/>
          <a:lstStyle>
            <a:lvl1pPr algn="l">
              <a:defRPr sz="6000">
                <a:solidFill>
                  <a:schemeClr val="accent1">
                    <a:lumMod val="75000"/>
                  </a:schemeClr>
                </a:solidFill>
              </a:defRPr>
            </a:lvl1pPr>
          </a:lstStyle>
          <a:p>
            <a:r>
              <a:rPr lang="en-US" dirty="0" smtClean="0"/>
              <a:t/>
            </a:r>
            <a:br>
              <a:rPr lang="en-US" dirty="0" smtClean="0"/>
            </a:br>
            <a:r>
              <a:rPr lang="ru-RU" dirty="0" smtClean="0"/>
              <a:t>Образец заголовка</a:t>
            </a:r>
            <a:endParaRPr lang="ru-RU" dirty="0"/>
          </a:p>
        </p:txBody>
      </p:sp>
      <p:sp>
        <p:nvSpPr>
          <p:cNvPr id="3" name="Подзаголовок 2"/>
          <p:cNvSpPr>
            <a:spLocks noGrp="1"/>
          </p:cNvSpPr>
          <p:nvPr>
            <p:ph type="subTitle" idx="1"/>
          </p:nvPr>
        </p:nvSpPr>
        <p:spPr>
          <a:xfrm>
            <a:off x="1056000" y="4329000"/>
            <a:ext cx="8460000" cy="1452017"/>
          </a:xfrm>
        </p:spPr>
        <p:txBody>
          <a:bodyPr lIns="36000" rIns="36000">
            <a:normAutofit/>
          </a:bodyPr>
          <a:lstStyle>
            <a:lvl1pPr marL="0" indent="0" algn="l">
              <a:buNone/>
              <a:defRPr sz="3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dirty="0" smtClean="0"/>
              <a:t>Образец подзаголовка</a:t>
            </a:r>
            <a:endParaRPr lang="ru-RU" dirty="0"/>
          </a:p>
        </p:txBody>
      </p:sp>
      <p:sp>
        <p:nvSpPr>
          <p:cNvPr id="6" name="Рисунок 5"/>
          <p:cNvSpPr>
            <a:spLocks noGrp="1"/>
          </p:cNvSpPr>
          <p:nvPr>
            <p:ph type="pic" sz="quarter" idx="10"/>
          </p:nvPr>
        </p:nvSpPr>
        <p:spPr>
          <a:xfrm>
            <a:off x="9651368" y="1628706"/>
            <a:ext cx="2159000" cy="2160587"/>
          </a:xfrm>
          <a:prstGeom prst="wedgeEllipseCallout">
            <a:avLst>
              <a:gd name="adj1" fmla="val -47657"/>
              <a:gd name="adj2" fmla="val 51214"/>
            </a:avLst>
          </a:prstGeom>
          <a:solidFill>
            <a:schemeClr val="tx2"/>
          </a:solidFill>
        </p:spPr>
        <p:txBody>
          <a:bodyPr/>
          <a:lstStyle/>
          <a:p>
            <a:endParaRPr lang="ru-RU"/>
          </a:p>
        </p:txBody>
      </p:sp>
      <p:sp>
        <p:nvSpPr>
          <p:cNvPr id="5" name="Rectangle 4"/>
          <p:cNvSpPr/>
          <p:nvPr userDrawn="1"/>
        </p:nvSpPr>
        <p:spPr>
          <a:xfrm>
            <a:off x="5888251" y="3244334"/>
            <a:ext cx="415498" cy="369332"/>
          </a:xfrm>
          <a:prstGeom prst="rect">
            <a:avLst/>
          </a:prstGeom>
        </p:spPr>
        <p:txBody>
          <a:bodyPr wrap="none">
            <a:spAutoFit/>
          </a:bodyPr>
          <a:lstStyle/>
          <a:p>
            <a:r>
              <a:rPr lang="ru-RU" sz="1800" dirty="0" smtClean="0">
                <a:solidFill>
                  <a:schemeClr val="bg1"/>
                </a:solidFill>
                <a:ea typeface="Segoe UI Symbol" panose="020B0502040204020203" pitchFamily="34" charset="0"/>
              </a:rPr>
              <a:t></a:t>
            </a:r>
            <a:endParaRPr lang="ru-RU" sz="1800" dirty="0">
              <a:solidFill>
                <a:schemeClr val="bg1"/>
              </a:solidFill>
            </a:endParaRPr>
          </a:p>
        </p:txBody>
      </p:sp>
      <p:sp>
        <p:nvSpPr>
          <p:cNvPr id="9" name="TextBox 8"/>
          <p:cNvSpPr txBox="1"/>
          <p:nvPr userDrawn="1"/>
        </p:nvSpPr>
        <p:spPr>
          <a:xfrm>
            <a:off x="11496000" y="6129000"/>
            <a:ext cx="595035" cy="584775"/>
          </a:xfrm>
          <a:prstGeom prst="rect">
            <a:avLst/>
          </a:prstGeom>
          <a:noFill/>
        </p:spPr>
        <p:txBody>
          <a:bodyPr wrap="none" rtlCol="0">
            <a:spAutoFit/>
          </a:bodyPr>
          <a:lstStyle/>
          <a:p>
            <a:r>
              <a:rPr lang="ru-RU" sz="3200" dirty="0" smtClean="0">
                <a:solidFill>
                  <a:schemeClr val="bg1"/>
                </a:solidFill>
                <a:ea typeface="Segoe UI Symbol" panose="020B0502040204020203" pitchFamily="34" charset="0"/>
              </a:rPr>
              <a:t></a:t>
            </a:r>
            <a:endParaRPr lang="ru-RU" sz="3200" dirty="0">
              <a:solidFill>
                <a:schemeClr val="bg1"/>
              </a:solidFill>
            </a:endParaRPr>
          </a:p>
        </p:txBody>
      </p:sp>
    </p:spTree>
    <p:extLst>
      <p:ext uri="{BB962C8B-B14F-4D97-AF65-F5344CB8AC3E}">
        <p14:creationId xmlns:p14="http://schemas.microsoft.com/office/powerpoint/2010/main" val="121453283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Segoe UI" pitchFamily="34" charset="0"/>
                <a:cs typeface="Segoe UI" pitchFamily="34" charset="0"/>
              </a:defRPr>
            </a:lvl1pPr>
            <a:lvl2pPr marL="339726" indent="0">
              <a:buNone/>
              <a:defRPr>
                <a:gradFill>
                  <a:gsLst>
                    <a:gs pos="1250">
                      <a:srgbClr val="000000"/>
                    </a:gs>
                    <a:gs pos="100000">
                      <a:srgbClr val="000000"/>
                    </a:gs>
                  </a:gsLst>
                  <a:lin ang="5400000" scaled="0"/>
                </a:gradFill>
                <a:latin typeface="Segoe UI" pitchFamily="34" charset="0"/>
                <a:cs typeface="Segoe UI" pitchFamily="34" charset="0"/>
              </a:defRPr>
            </a:lvl2pPr>
            <a:lvl3pPr marL="573090" indent="0">
              <a:buNone/>
              <a:defRPr>
                <a:gradFill>
                  <a:gsLst>
                    <a:gs pos="1250">
                      <a:srgbClr val="000000"/>
                    </a:gs>
                    <a:gs pos="100000">
                      <a:srgbClr val="000000"/>
                    </a:gs>
                  </a:gsLst>
                  <a:lin ang="5400000" scaled="0"/>
                </a:gradFill>
                <a:latin typeface="Segoe UI" pitchFamily="34" charset="0"/>
                <a:cs typeface="Segoe UI" pitchFamily="34" charset="0"/>
              </a:defRPr>
            </a:lvl3pPr>
            <a:lvl4pPr marL="798516" indent="0">
              <a:buNone/>
              <a:defRPr>
                <a:gradFill>
                  <a:gsLst>
                    <a:gs pos="1250">
                      <a:srgbClr val="000000"/>
                    </a:gs>
                    <a:gs pos="100000">
                      <a:srgbClr val="000000"/>
                    </a:gs>
                  </a:gsLst>
                  <a:lin ang="5400000" scaled="0"/>
                </a:gradFill>
                <a:latin typeface="Segoe UI" pitchFamily="34" charset="0"/>
                <a:cs typeface="Segoe UI" pitchFamily="34" charset="0"/>
              </a:defRPr>
            </a:lvl4pPr>
            <a:lvl5pPr marL="1030292"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67994351"/>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3447619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Two Content 1">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09600" y="1600202"/>
            <a:ext cx="5384800" cy="4525963"/>
          </a:xfrm>
        </p:spPr>
        <p:txBody>
          <a:bodyPr vert="horz" lIns="91440" tIns="45720" rIns="91440" bIns="45720" rtlCol="0">
            <a:normAutofit/>
          </a:bodyPr>
          <a:lstStyle>
            <a:lvl1pPr>
              <a:defRPr lang="en-US" dirty="0" smtClean="0"/>
            </a:lvl1pPr>
            <a:lvl2pPr>
              <a:defRPr lang="en-US" dirty="0" smtClean="0"/>
            </a:lvl2pPr>
            <a:lvl3pPr>
              <a:defRPr lang="en-US" dirty="0" smtClean="0"/>
            </a:lvl3pPr>
            <a:lvl4pPr>
              <a:defRPr lang="en-US" dirty="0" smtClean="0"/>
            </a:lvl4pPr>
            <a:lvl5pPr>
              <a:defRPr lang="en-US" dirty="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97600" y="1600202"/>
            <a:ext cx="5384800" cy="4525963"/>
          </a:xfrm>
        </p:spPr>
        <p:txBody>
          <a:bodyPr vert="horz" lIns="91440" tIns="45720" rIns="91440" bIns="45720" rtlCol="0">
            <a:normAutofit/>
          </a:bodyPr>
          <a:lstStyle>
            <a:lvl1pPr>
              <a:defRPr lang="en-US" dirty="0" smtClean="0"/>
            </a:lvl1pPr>
            <a:lvl2pPr>
              <a:defRPr lang="en-US" dirty="0" smtClean="0"/>
            </a:lvl2pPr>
            <a:lvl3pPr>
              <a:defRPr lang="en-US" dirty="0" smtClean="0"/>
            </a:lvl3pPr>
            <a:lvl4pPr>
              <a:defRPr lang="en-US" dirty="0" smtClean="0"/>
            </a:lvl4pPr>
            <a:lvl5pPr>
              <a:defRPr lang="en-US" dirty="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a:xfrm>
            <a:off x="609600" y="6356353"/>
            <a:ext cx="2844800" cy="365125"/>
          </a:xfrm>
          <a:prstGeom prst="rect">
            <a:avLst/>
          </a:prstGeom>
        </p:spPr>
        <p:txBody>
          <a:bodyPr/>
          <a:lstStyle/>
          <a:p>
            <a:fld id="{B9E0730F-B7E3-6A47-BE8A-187D77555B7C}" type="datetimeFigureOut">
              <a:rPr lang="en-US" smtClean="0"/>
              <a:pPr/>
              <a:t>12/6/2015</a:t>
            </a:fld>
            <a:endParaRPr lang="en-US"/>
          </a:p>
        </p:txBody>
      </p:sp>
      <p:sp>
        <p:nvSpPr>
          <p:cNvPr id="6" name="Footer Placeholder 5"/>
          <p:cNvSpPr>
            <a:spLocks noGrp="1"/>
          </p:cNvSpPr>
          <p:nvPr>
            <p:ph type="ftr" sz="quarter" idx="11"/>
          </p:nvPr>
        </p:nvSpPr>
        <p:spPr>
          <a:xfrm>
            <a:off x="4165600" y="6356353"/>
            <a:ext cx="3860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737600" y="6356353"/>
            <a:ext cx="2844800" cy="365125"/>
          </a:xfrm>
          <a:prstGeom prst="rect">
            <a:avLst/>
          </a:prstGeom>
        </p:spPr>
        <p:txBody>
          <a:bodyPr/>
          <a:lstStyle/>
          <a:p>
            <a:fld id="{B9A3E85D-0FC7-164D-9B9E-D8CDD8FC5B09}" type="slidenum">
              <a:rPr lang="en-US" smtClean="0"/>
              <a:pPr/>
              <a:t>‹#›</a:t>
            </a:fld>
            <a:endParaRPr lang="en-US"/>
          </a:p>
        </p:txBody>
      </p:sp>
      <p:sp>
        <p:nvSpPr>
          <p:cNvPr id="12" name="Rectangle 11"/>
          <p:cNvSpPr/>
          <p:nvPr userDrawn="1"/>
        </p:nvSpPr>
        <p:spPr>
          <a:xfrm>
            <a:off x="600589" y="0"/>
            <a:ext cx="11591411" cy="802968"/>
          </a:xfrm>
          <a:prstGeom prst="rect">
            <a:avLst/>
          </a:prstGeom>
          <a:solidFill>
            <a:srgbClr val="0072C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3" name="Rectangle 12"/>
          <p:cNvSpPr/>
          <p:nvPr userDrawn="1"/>
        </p:nvSpPr>
        <p:spPr>
          <a:xfrm>
            <a:off x="0" y="2"/>
            <a:ext cx="526218" cy="803471"/>
          </a:xfrm>
          <a:prstGeom prst="rect">
            <a:avLst/>
          </a:prstGeom>
          <a:solidFill>
            <a:srgbClr val="00BC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1" name="Title 1"/>
          <p:cNvSpPr>
            <a:spLocks noGrp="1"/>
          </p:cNvSpPr>
          <p:nvPr>
            <p:ph type="title" hasCustomPrompt="1"/>
          </p:nvPr>
        </p:nvSpPr>
        <p:spPr>
          <a:xfrm>
            <a:off x="764459" y="97165"/>
            <a:ext cx="11314128" cy="706308"/>
          </a:xfrm>
        </p:spPr>
        <p:txBody>
          <a:bodyPr tIns="0" anchor="t" anchorCtr="0">
            <a:noAutofit/>
          </a:bodyPr>
          <a:lstStyle>
            <a:lvl1pPr algn="l">
              <a:defRPr sz="3733" b="0" cap="none">
                <a:solidFill>
                  <a:schemeClr val="bg1"/>
                </a:solidFill>
                <a:latin typeface="Segoe Light"/>
                <a:cs typeface="Segoe Light"/>
              </a:defRPr>
            </a:lvl1pPr>
          </a:lstStyle>
          <a:p>
            <a:r>
              <a:rPr lang="en-US" dirty="0" smtClean="0"/>
              <a:t>title of text slide</a:t>
            </a:r>
            <a:endParaRPr lang="en-US" dirty="0"/>
          </a:p>
        </p:txBody>
      </p:sp>
    </p:spTree>
    <p:extLst>
      <p:ext uri="{BB962C8B-B14F-4D97-AF65-F5344CB8AC3E}">
        <p14:creationId xmlns:p14="http://schemas.microsoft.com/office/powerpoint/2010/main" val="250679318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187778"/>
          </a:xfrm>
        </p:spPr>
        <p:txBody>
          <a:bodyPr>
            <a:spAutoFit/>
          </a:bodyPr>
          <a:lstStyle>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283060993"/>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type="obj">
  <p:cSld name="Title and content (text wo bullets)">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Объект 2"/>
          <p:cNvSpPr>
            <a:spLocks noGrp="1"/>
          </p:cNvSpPr>
          <p:nvPr>
            <p:ph idx="1"/>
          </p:nvPr>
        </p:nvSpPr>
        <p:spPr>
          <a:xfrm>
            <a:off x="269241" y="1189178"/>
            <a:ext cx="11653521" cy="1454527"/>
          </a:xfrm>
        </p:spPr>
        <p:txBody>
          <a:bodyPr/>
          <a:lstStyle>
            <a:lvl1pPr marL="0" indent="0">
              <a:buNone/>
              <a:defRPr lang="en-US" dirty="0" smtClean="0"/>
            </a:lvl1pPr>
            <a:lvl2pPr marL="0" indent="0">
              <a:buNone/>
              <a:defRPr/>
            </a:lvl2pPr>
            <a:lvl3pPr marL="272998" indent="-185702">
              <a:buFont typeface="Wingdings" panose="05000000000000000000" pitchFamily="2" charset="2"/>
              <a:buChar char="§"/>
              <a:defRPr/>
            </a:lvl3pPr>
            <a:lvl4pPr marL="1371337" indent="0">
              <a:buNone/>
              <a:defRPr/>
            </a:lvl4pPr>
            <a:lvl5pPr marL="1828449" indent="0">
              <a:buNone/>
              <a:defRPr/>
            </a:lvl5pPr>
          </a:lstStyle>
          <a:p>
            <a:pPr lvl="0"/>
            <a:r>
              <a:rPr lang="ru-RU" dirty="0" smtClean="0"/>
              <a:t>Образец текста</a:t>
            </a:r>
            <a:endParaRPr lang="en-US" dirty="0" smtClean="0"/>
          </a:p>
          <a:p>
            <a:pPr lvl="1"/>
            <a:r>
              <a:rPr lang="ru-RU" dirty="0" smtClean="0"/>
              <a:t>Второй уровень</a:t>
            </a:r>
          </a:p>
          <a:p>
            <a:pPr lvl="2"/>
            <a:r>
              <a:rPr lang="ru-RU" dirty="0" smtClean="0"/>
              <a:t>Третий уровень</a:t>
            </a:r>
            <a:endParaRPr lang="ru-RU" dirty="0"/>
          </a:p>
        </p:txBody>
      </p:sp>
    </p:spTree>
    <p:extLst>
      <p:ext uri="{BB962C8B-B14F-4D97-AF65-F5344CB8AC3E}">
        <p14:creationId xmlns:p14="http://schemas.microsoft.com/office/powerpoint/2010/main" val="327051823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_01">
    <p:bg bwMode="ltGray">
      <p:bgPr>
        <a:solidFill>
          <a:schemeClr val="bg1"/>
        </a:solidFill>
        <a:effectLst/>
      </p:bgPr>
    </p:bg>
    <p:spTree>
      <p:nvGrpSpPr>
        <p:cNvPr id="1" name=""/>
        <p:cNvGrpSpPr/>
        <p:nvPr/>
      </p:nvGrpSpPr>
      <p:grpSpPr>
        <a:xfrm>
          <a:off x="0" y="0"/>
          <a:ext cx="0" cy="0"/>
          <a:chOff x="0" y="0"/>
          <a:chExt cx="0" cy="0"/>
        </a:xfrm>
      </p:grpSpPr>
      <p:sp>
        <p:nvSpPr>
          <p:cNvPr id="16" name="Rectangle 15"/>
          <p:cNvSpPr/>
          <p:nvPr userDrawn="1"/>
        </p:nvSpPr>
        <p:spPr bwMode="auto">
          <a:xfrm>
            <a:off x="269239" y="2077800"/>
            <a:ext cx="6274974" cy="3592580"/>
          </a:xfrm>
          <a:prstGeom prst="rect">
            <a:avLst/>
          </a:prstGeom>
          <a:solidFill>
            <a:srgbClr val="FFFFFF">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itle 1"/>
          <p:cNvSpPr>
            <a:spLocks noGrp="1"/>
          </p:cNvSpPr>
          <p:nvPr>
            <p:ph type="title" hasCustomPrompt="1"/>
          </p:nvPr>
        </p:nvSpPr>
        <p:spPr bwMode="black">
          <a:xfrm>
            <a:off x="269302" y="2077814"/>
            <a:ext cx="6276530" cy="1793104"/>
          </a:xfrm>
          <a:noFill/>
        </p:spPr>
        <p:txBody>
          <a:bodyPr lIns="146304" tIns="91440" rIns="146304" bIns="91440" anchor="t" anchorCtr="0"/>
          <a:lstStyle>
            <a:lvl1pPr>
              <a:defRPr sz="5294" spc="-98" baseline="0">
                <a:solidFill>
                  <a:srgbClr val="171717"/>
                </a:solidFill>
              </a:defRPr>
            </a:lvl1pPr>
          </a:lstStyle>
          <a:p>
            <a:r>
              <a:rPr lang="en-US" dirty="0" smtClean="0"/>
              <a:t>Presentation title</a:t>
            </a:r>
            <a:endParaRPr lang="en-US" dirty="0"/>
          </a:p>
        </p:txBody>
      </p:sp>
      <p:sp>
        <p:nvSpPr>
          <p:cNvPr id="18" name="Text Placeholder 2"/>
          <p:cNvSpPr>
            <a:spLocks noGrp="1"/>
          </p:cNvSpPr>
          <p:nvPr>
            <p:ph type="body" sz="quarter" idx="14" hasCustomPrompt="1"/>
          </p:nvPr>
        </p:nvSpPr>
        <p:spPr bwMode="auto">
          <a:xfrm>
            <a:off x="267683" y="3877276"/>
            <a:ext cx="6276530" cy="1793104"/>
          </a:xfrm>
        </p:spPr>
        <p:txBody>
          <a:bodyPr tIns="109728" bIns="109728">
            <a:noAutofit/>
          </a:bodyPr>
          <a:lstStyle>
            <a:lvl1pPr marL="0" indent="0">
              <a:spcBef>
                <a:spcPts val="0"/>
              </a:spcBef>
              <a:buNone/>
              <a:defRPr sz="3137">
                <a:solidFill>
                  <a:srgbClr val="171717"/>
                </a:solidFill>
              </a:defRPr>
            </a:lvl1pPr>
          </a:lstStyle>
          <a:p>
            <a:pPr lvl="0"/>
            <a:r>
              <a:rPr lang="en-US" dirty="0" smtClean="0"/>
              <a:t>Speaker Name</a:t>
            </a: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10354018" y="6146867"/>
            <a:ext cx="1355630" cy="289421"/>
          </a:xfrm>
          <a:prstGeom prst="rect">
            <a:avLst/>
          </a:prstGeom>
          <a:noFill/>
          <a:ln>
            <a:noFill/>
          </a:ln>
        </p:spPr>
      </p:pic>
    </p:spTree>
    <p:extLst>
      <p:ext uri="{BB962C8B-B14F-4D97-AF65-F5344CB8AC3E}">
        <p14:creationId xmlns:p14="http://schemas.microsoft.com/office/powerpoint/2010/main" val="38516538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20082164"/>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279859931"/>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737972232"/>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252472105"/>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Demo">
    <p:bg>
      <p:bgPr>
        <a:solidFill>
          <a:srgbClr val="8C0095"/>
        </a:solidFill>
        <a:effectLst/>
      </p:bgPr>
    </p:bg>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0" y="1269000"/>
            <a:ext cx="12192000" cy="2880000"/>
          </a:xfrm>
          <a:solidFill>
            <a:schemeClr val="bg1"/>
          </a:solidFill>
        </p:spPr>
        <p:txBody>
          <a:bodyPr lIns="1080000" rIns="1080000" anchor="b"/>
          <a:lstStyle>
            <a:lvl1pPr algn="l">
              <a:defRPr sz="6000">
                <a:solidFill>
                  <a:srgbClr val="8C0095"/>
                </a:solidFill>
              </a:defRPr>
            </a:lvl1pPr>
          </a:lstStyle>
          <a:p>
            <a:r>
              <a:rPr lang="ru-RU" dirty="0" smtClean="0"/>
              <a:t>Образец заголовка</a:t>
            </a:r>
            <a:endParaRPr lang="ru-RU" dirty="0"/>
          </a:p>
        </p:txBody>
      </p:sp>
      <p:sp>
        <p:nvSpPr>
          <p:cNvPr id="3" name="Подзаголовок 2"/>
          <p:cNvSpPr>
            <a:spLocks noGrp="1"/>
          </p:cNvSpPr>
          <p:nvPr>
            <p:ph type="subTitle" idx="1"/>
          </p:nvPr>
        </p:nvSpPr>
        <p:spPr>
          <a:xfrm>
            <a:off x="1056000" y="4329000"/>
            <a:ext cx="9144000" cy="1452017"/>
          </a:xfrm>
        </p:spPr>
        <p:txBody>
          <a:bodyPr lIns="36000" rIns="36000">
            <a:normAutofit/>
          </a:bodyPr>
          <a:lstStyle>
            <a:lvl1pPr marL="0" indent="0" algn="l">
              <a:buNone/>
              <a:defRPr sz="3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dirty="0" smtClean="0"/>
              <a:t>Образец подзаголовка</a:t>
            </a:r>
            <a:endParaRPr lang="ru-RU" dirty="0"/>
          </a:p>
        </p:txBody>
      </p:sp>
      <p:sp>
        <p:nvSpPr>
          <p:cNvPr id="5" name="TextBox 4"/>
          <p:cNvSpPr txBox="1"/>
          <p:nvPr userDrawn="1"/>
        </p:nvSpPr>
        <p:spPr>
          <a:xfrm>
            <a:off x="1056000" y="904334"/>
            <a:ext cx="733140" cy="369332"/>
          </a:xfrm>
          <a:prstGeom prst="rect">
            <a:avLst/>
          </a:prstGeom>
          <a:noFill/>
        </p:spPr>
        <p:txBody>
          <a:bodyPr wrap="none" lIns="36000" rIns="36000" rtlCol="0">
            <a:spAutoFit/>
          </a:bodyPr>
          <a:lstStyle/>
          <a:p>
            <a:r>
              <a:rPr lang="en-US" dirty="0" smtClean="0">
                <a:solidFill>
                  <a:schemeClr val="bg1"/>
                </a:solidFill>
              </a:rPr>
              <a:t>DEMO</a:t>
            </a:r>
            <a:endParaRPr lang="ru-RU" dirty="0">
              <a:solidFill>
                <a:schemeClr val="bg1"/>
              </a:solidFill>
            </a:endParaRPr>
          </a:p>
        </p:txBody>
      </p:sp>
      <p:pic>
        <p:nvPicPr>
          <p:cNvPr id="6" name="Picture 5"/>
          <p:cNvPicPr>
            <a:picLocks noChangeAspect="1"/>
          </p:cNvPicPr>
          <p:nvPr userDrawn="1"/>
        </p:nvPicPr>
        <p:blipFill rotWithShape="1">
          <a:blip r:embed="rId2" cstate="print">
            <a:extLst>
              <a:ext uri="{28A0092B-C50C-407E-A947-70E740481C1C}">
                <a14:useLocalDpi xmlns:a14="http://schemas.microsoft.com/office/drawing/2010/main" val="0"/>
              </a:ext>
            </a:extLst>
          </a:blip>
          <a:srcRect l="-3"/>
          <a:stretch/>
        </p:blipFill>
        <p:spPr>
          <a:xfrm>
            <a:off x="11316000" y="5949000"/>
            <a:ext cx="616920" cy="762002"/>
          </a:xfrm>
          <a:prstGeom prst="rect">
            <a:avLst/>
          </a:prstGeom>
        </p:spPr>
      </p:pic>
    </p:spTree>
    <p:extLst>
      <p:ext uri="{BB962C8B-B14F-4D97-AF65-F5344CB8AC3E}">
        <p14:creationId xmlns:p14="http://schemas.microsoft.com/office/powerpoint/2010/main" val="1326598015"/>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2641567"/>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66556685"/>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264497294"/>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492596681"/>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4261908029"/>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p:cSld name="Call Out">
    <p:bg>
      <p:bgPr>
        <a:solidFill>
          <a:srgbClr val="0070C0"/>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39" y="2967720"/>
            <a:ext cx="11637012" cy="922560"/>
          </a:xfrm>
          <a:prstGeom prst="rect">
            <a:avLst/>
          </a:prstGeom>
        </p:spPr>
        <p:txBody>
          <a:bodyPr anchor="ctr" anchorCtr="0">
            <a:spAutoFit/>
          </a:bodyPr>
          <a:lstStyle>
            <a:lvl1pPr algn="l">
              <a:defRPr sz="5328">
                <a:solidFill>
                  <a:schemeClr val="bg1"/>
                </a:solidFill>
              </a:defRPr>
            </a:lvl1pPr>
          </a:lstStyle>
          <a:p>
            <a:r>
              <a:rPr lang="en-US" dirty="0" smtClean="0"/>
              <a:t>Click to edit title</a:t>
            </a:r>
            <a:endParaRPr lang="en-US" dirty="0"/>
          </a:p>
        </p:txBody>
      </p:sp>
    </p:spTree>
    <p:extLst>
      <p:ext uri="{BB962C8B-B14F-4D97-AF65-F5344CB8AC3E}">
        <p14:creationId xmlns:p14="http://schemas.microsoft.com/office/powerpoint/2010/main" val="188398502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40362"/>
            <a:ext cx="9859116" cy="995838"/>
          </a:xfrm>
          <a:noFill/>
        </p:spPr>
        <p:txBody>
          <a:bodyPr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836308" y="3694460"/>
            <a:ext cx="9860674" cy="669927"/>
          </a:xfrm>
          <a:noFill/>
        </p:spPr>
        <p:txBody>
          <a:bodyPr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cxnSp>
        <p:nvCxnSpPr>
          <p:cNvPr id="14" name="Straight Connector 13"/>
          <p:cNvCxnSpPr/>
          <p:nvPr userDrawn="1"/>
        </p:nvCxnSpPr>
        <p:spPr>
          <a:xfrm>
            <a:off x="1010612" y="3429000"/>
            <a:ext cx="7169065" cy="0"/>
          </a:xfrm>
          <a:prstGeom prst="line">
            <a:avLst/>
          </a:prstGeom>
          <a:ln w="12700">
            <a:solidFill>
              <a:schemeClr val="bg2">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5" name="Text Placeholder 4"/>
          <p:cNvSpPr>
            <a:spLocks noGrp="1"/>
          </p:cNvSpPr>
          <p:nvPr>
            <p:ph type="body" sz="quarter" idx="16" hasCustomPrompt="1"/>
          </p:nvPr>
        </p:nvSpPr>
        <p:spPr>
          <a:xfrm>
            <a:off x="836308" y="4207039"/>
            <a:ext cx="9860674" cy="615609"/>
          </a:xfrm>
          <a:noFill/>
        </p:spPr>
        <p:txBody>
          <a:bodyPr lIns="182880" tIns="146304" rIns="182880" bIns="146304">
            <a:spAutoFit/>
          </a:bodyPr>
          <a:lstStyle>
            <a:lvl1pPr marL="0" indent="0">
              <a:spcBef>
                <a:spcPts val="0"/>
              </a:spcBef>
              <a:buNone/>
              <a:defRPr sz="2353"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Optional Title Role, Company</a:t>
            </a:r>
          </a:p>
        </p:txBody>
      </p:sp>
    </p:spTree>
    <p:extLst>
      <p:ext uri="{BB962C8B-B14F-4D97-AF65-F5344CB8AC3E}">
        <p14:creationId xmlns:p14="http://schemas.microsoft.com/office/powerpoint/2010/main" val="37158798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bldP spid="15" grpId="0">
        <p:tmplLst>
          <p:tmpl>
            <p:tnLst>
              <p:par>
                <p:cTn presetID="10" presetClass="entr" presetSubtype="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P spid="15"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5"/>
                        </p:tgtEl>
                        <p:attrNameLst>
                          <p:attrName>ppt_x</p:attrName>
                          <p:attrName>ppt_y</p:attrName>
                        </p:attrNameLst>
                      </p:cBhvr>
                      <p:rCtr x="1966" y="23"/>
                    </p:animMotion>
                  </p:childTnLst>
                </p:cTn>
              </p:par>
            </p:tnLst>
          </p:tmpl>
        </p:tmplLst>
      </p:bldP>
    </p:bld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Demo slide Charcoal">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40362"/>
            <a:ext cx="9859116" cy="995838"/>
          </a:xfrm>
          <a:noFill/>
        </p:spPr>
        <p:txBody>
          <a:bodyPr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836308" y="3694460"/>
            <a:ext cx="9860674" cy="669927"/>
          </a:xfrm>
          <a:noFill/>
        </p:spPr>
        <p:txBody>
          <a:bodyPr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cxnSp>
        <p:nvCxnSpPr>
          <p:cNvPr id="14" name="Straight Connector 13"/>
          <p:cNvCxnSpPr/>
          <p:nvPr userDrawn="1"/>
        </p:nvCxnSpPr>
        <p:spPr>
          <a:xfrm>
            <a:off x="1010612" y="3429000"/>
            <a:ext cx="7169065"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5" name="Text Placeholder 4"/>
          <p:cNvSpPr>
            <a:spLocks noGrp="1"/>
          </p:cNvSpPr>
          <p:nvPr>
            <p:ph type="body" sz="quarter" idx="16" hasCustomPrompt="1"/>
          </p:nvPr>
        </p:nvSpPr>
        <p:spPr>
          <a:xfrm>
            <a:off x="836308" y="4207039"/>
            <a:ext cx="9860674" cy="615609"/>
          </a:xfrm>
          <a:noFill/>
        </p:spPr>
        <p:txBody>
          <a:bodyPr lIns="182880" tIns="146304" rIns="182880" bIns="146304">
            <a:spAutoFit/>
          </a:bodyPr>
          <a:lstStyle>
            <a:lvl1pPr marL="0" indent="0">
              <a:spcBef>
                <a:spcPts val="0"/>
              </a:spcBef>
              <a:buNone/>
              <a:defRPr sz="2353"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Optional Title Role, Company</a:t>
            </a:r>
          </a:p>
        </p:txBody>
      </p:sp>
    </p:spTree>
    <p:extLst>
      <p:ext uri="{BB962C8B-B14F-4D97-AF65-F5344CB8AC3E}">
        <p14:creationId xmlns:p14="http://schemas.microsoft.com/office/powerpoint/2010/main" val="24878308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bldP spid="15" grpId="0">
        <p:tmplLst>
          <p:tmpl>
            <p:tnLst>
              <p:par>
                <p:cTn presetID="10" presetClass="entr" presetSubtype="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P spid="15"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5"/>
                        </p:tgtEl>
                        <p:attrNameLst>
                          <p:attrName>ppt_x</p:attrName>
                          <p:attrName>ppt_y</p:attrName>
                        </p:attrNameLst>
                      </p:cBhvr>
                      <p:rCtr x="1966" y="23"/>
                    </p:animMotion>
                  </p:childTnLst>
                </p:cTn>
              </p:par>
            </p:tnLst>
          </p:tmpl>
        </p:tmplLst>
      </p:bldP>
    </p:bld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userDrawn="1">
  <p:cSld name="DEMO Lead-in">
    <p:bg>
      <p:bgPr>
        <a:solidFill>
          <a:schemeClr val="tx2">
            <a:lumMod val="50000"/>
          </a:schemeClr>
        </a:solidFill>
        <a:effectLst/>
      </p:bgPr>
    </p:bg>
    <p:spTree>
      <p:nvGrpSpPr>
        <p:cNvPr id="1" name=""/>
        <p:cNvGrpSpPr/>
        <p:nvPr/>
      </p:nvGrpSpPr>
      <p:grpSpPr>
        <a:xfrm>
          <a:off x="0" y="0"/>
          <a:ext cx="0" cy="0"/>
          <a:chOff x="0" y="0"/>
          <a:chExt cx="0" cy="0"/>
        </a:xfrm>
      </p:grpSpPr>
      <p:grpSp>
        <p:nvGrpSpPr>
          <p:cNvPr id="18" name="Group 17"/>
          <p:cNvGrpSpPr/>
          <p:nvPr/>
        </p:nvGrpSpPr>
        <p:grpSpPr>
          <a:xfrm>
            <a:off x="9406401" y="5861707"/>
            <a:ext cx="2343449" cy="513900"/>
            <a:chOff x="3484562" y="4392613"/>
            <a:chExt cx="6862764" cy="1504950"/>
          </a:xfrm>
          <a:solidFill>
            <a:schemeClr val="bg1"/>
          </a:solidFill>
        </p:grpSpPr>
        <p:sp>
          <p:nvSpPr>
            <p:cNvPr id="6" name="Freeform 6"/>
            <p:cNvSpPr>
              <a:spLocks/>
            </p:cNvSpPr>
            <p:nvPr/>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7" name="Freeform 7"/>
            <p:cNvSpPr>
              <a:spLocks/>
            </p:cNvSpPr>
            <p:nvPr/>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8" name="Freeform 8"/>
            <p:cNvSpPr>
              <a:spLocks/>
            </p:cNvSpPr>
            <p:nvPr/>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9" name="Freeform 9"/>
            <p:cNvSpPr>
              <a:spLocks/>
            </p:cNvSpPr>
            <p:nvPr/>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0" name="Freeform 10"/>
            <p:cNvSpPr>
              <a:spLocks/>
            </p:cNvSpPr>
            <p:nvPr/>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1" name="Freeform 11"/>
            <p:cNvSpPr>
              <a:spLocks/>
            </p:cNvSpPr>
            <p:nvPr/>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2" name="Rectangle 12"/>
            <p:cNvSpPr>
              <a:spLocks noChangeArrowheads="1"/>
            </p:cNvSpPr>
            <p:nvPr/>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3" name="Freeform 13"/>
            <p:cNvSpPr>
              <a:spLocks/>
            </p:cNvSpPr>
            <p:nvPr/>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4" name="Freeform 14"/>
            <p:cNvSpPr>
              <a:spLocks noEditPoints="1"/>
            </p:cNvSpPr>
            <p:nvPr/>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5" name="Freeform 15"/>
            <p:cNvSpPr>
              <a:spLocks noEditPoints="1"/>
            </p:cNvSpPr>
            <p:nvPr/>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6" name="Freeform 16"/>
            <p:cNvSpPr>
              <a:spLocks/>
            </p:cNvSpPr>
            <p:nvPr/>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7" name="Freeform 17"/>
            <p:cNvSpPr>
              <a:spLocks/>
            </p:cNvSpPr>
            <p:nvPr/>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grpSp>
      <p:sp>
        <p:nvSpPr>
          <p:cNvPr id="46" name="TextBox 45"/>
          <p:cNvSpPr txBox="1"/>
          <p:nvPr/>
        </p:nvSpPr>
        <p:spPr>
          <a:xfrm>
            <a:off x="689548" y="3567659"/>
            <a:ext cx="2830327" cy="1217628"/>
          </a:xfrm>
          <a:prstGeom prst="rect">
            <a:avLst/>
          </a:prstGeom>
          <a:noFill/>
        </p:spPr>
        <p:txBody>
          <a:bodyPr wrap="none" lIns="137033" tIns="109626" rIns="137033" bIns="109626" rtlCol="0">
            <a:spAutoFit/>
          </a:bodyPr>
          <a:lstStyle/>
          <a:p>
            <a:pPr defTabSz="913554" fontAlgn="auto">
              <a:lnSpc>
                <a:spcPct val="90000"/>
              </a:lnSpc>
              <a:spcBef>
                <a:spcPts val="599"/>
              </a:spcBef>
              <a:spcAft>
                <a:spcPts val="0"/>
              </a:spcAft>
            </a:pPr>
            <a:r>
              <a:rPr lang="en-US" sz="7193" dirty="0" smtClean="0">
                <a:solidFill>
                  <a:prstClr val="white"/>
                </a:solidFill>
                <a:latin typeface="Segoe UI Light"/>
                <a:ea typeface="+mn-ea"/>
                <a:cs typeface="+mn-cs"/>
              </a:rPr>
              <a:t>DEMO</a:t>
            </a:r>
          </a:p>
        </p:txBody>
      </p:sp>
      <p:sp>
        <p:nvSpPr>
          <p:cNvPr id="20" name="Title 1"/>
          <p:cNvSpPr>
            <a:spLocks noGrp="1"/>
          </p:cNvSpPr>
          <p:nvPr>
            <p:ph type="ctrTitle" hasCustomPrompt="1"/>
          </p:nvPr>
        </p:nvSpPr>
        <p:spPr>
          <a:xfrm>
            <a:off x="720344" y="736519"/>
            <a:ext cx="10751313" cy="2695311"/>
          </a:xfrm>
        </p:spPr>
        <p:txBody>
          <a:bodyPr anchor="b" anchorCtr="0">
            <a:noAutofit/>
          </a:bodyPr>
          <a:lstStyle>
            <a:lvl1pPr algn="l">
              <a:defRPr sz="7193">
                <a:solidFill>
                  <a:schemeClr val="bg1"/>
                </a:solidFill>
              </a:defRPr>
            </a:lvl1pPr>
          </a:lstStyle>
          <a:p>
            <a:r>
              <a:rPr lang="en-US" dirty="0" smtClean="0"/>
              <a:t>Click to edit title</a:t>
            </a:r>
            <a:endParaRPr lang="en-US" dirty="0"/>
          </a:p>
        </p:txBody>
      </p:sp>
    </p:spTree>
    <p:extLst>
      <p:ext uri="{BB962C8B-B14F-4D97-AF65-F5344CB8AC3E}">
        <p14:creationId xmlns:p14="http://schemas.microsoft.com/office/powerpoint/2010/main" val="358959430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Recording">
    <p:spTree>
      <p:nvGrpSpPr>
        <p:cNvPr id="1" name=""/>
        <p:cNvGrpSpPr/>
        <p:nvPr/>
      </p:nvGrpSpPr>
      <p:grpSpPr>
        <a:xfrm>
          <a:off x="0" y="0"/>
          <a:ext cx="0" cy="0"/>
          <a:chOff x="0" y="0"/>
          <a:chExt cx="0" cy="0"/>
        </a:xfrm>
      </p:grpSpPr>
      <p:sp>
        <p:nvSpPr>
          <p:cNvPr id="3" name="Media Placeholder 2"/>
          <p:cNvSpPr>
            <a:spLocks noGrp="1"/>
          </p:cNvSpPr>
          <p:nvPr>
            <p:ph type="media" sz="quarter" idx="10"/>
          </p:nvPr>
        </p:nvSpPr>
        <p:spPr>
          <a:xfrm>
            <a:off x="0" y="1"/>
            <a:ext cx="12192000" cy="727700"/>
          </a:xfrm>
        </p:spPr>
        <p:txBody>
          <a:bodyPr/>
          <a:lstStyle/>
          <a:p>
            <a:r>
              <a:rPr lang="en-US" smtClean="0"/>
              <a:t>Click icon to add media</a:t>
            </a:r>
            <a:endParaRPr lang="en-US"/>
          </a:p>
        </p:txBody>
      </p:sp>
      <p:pic>
        <p:nvPicPr>
          <p:cNvPr id="4" name="Picture 3"/>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977153" y="3813716"/>
            <a:ext cx="8237697" cy="2497874"/>
          </a:xfrm>
          <a:prstGeom prst="rect">
            <a:avLst/>
          </a:prstGeom>
        </p:spPr>
      </p:pic>
    </p:spTree>
    <p:extLst>
      <p:ext uri="{BB962C8B-B14F-4D97-AF65-F5344CB8AC3E}">
        <p14:creationId xmlns:p14="http://schemas.microsoft.com/office/powerpoint/2010/main" val="2945142731"/>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Demo VS">
    <p:bg>
      <p:bgPr>
        <a:solidFill>
          <a:srgbClr val="8C0095"/>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l="-3"/>
          <a:stretch/>
        </p:blipFill>
        <p:spPr>
          <a:xfrm>
            <a:off x="11316000" y="5949000"/>
            <a:ext cx="616920" cy="762002"/>
          </a:xfrm>
          <a:prstGeom prst="rect">
            <a:avLst/>
          </a:prstGeom>
        </p:spPr>
      </p:pic>
      <p:sp>
        <p:nvSpPr>
          <p:cNvPr id="2" name="Заголовок 1"/>
          <p:cNvSpPr>
            <a:spLocks noGrp="1"/>
          </p:cNvSpPr>
          <p:nvPr>
            <p:ph type="ctrTitle"/>
          </p:nvPr>
        </p:nvSpPr>
        <p:spPr>
          <a:xfrm>
            <a:off x="0" y="1285276"/>
            <a:ext cx="12192000" cy="2880000"/>
          </a:xfrm>
          <a:solidFill>
            <a:schemeClr val="bg1"/>
          </a:solidFill>
        </p:spPr>
        <p:txBody>
          <a:bodyPr lIns="1080000" rIns="1080000" anchor="b"/>
          <a:lstStyle>
            <a:lvl1pPr algn="l">
              <a:defRPr sz="6000">
                <a:solidFill>
                  <a:srgbClr val="8C0095"/>
                </a:solidFill>
              </a:defRPr>
            </a:lvl1pPr>
          </a:lstStyle>
          <a:p>
            <a:r>
              <a:rPr lang="ru-RU" dirty="0" smtClean="0"/>
              <a:t>Образец заголовка</a:t>
            </a:r>
            <a:endParaRPr lang="ru-RU" dirty="0"/>
          </a:p>
        </p:txBody>
      </p:sp>
      <p:sp>
        <p:nvSpPr>
          <p:cNvPr id="3" name="Подзаголовок 2"/>
          <p:cNvSpPr>
            <a:spLocks noGrp="1"/>
          </p:cNvSpPr>
          <p:nvPr>
            <p:ph type="subTitle" idx="1"/>
          </p:nvPr>
        </p:nvSpPr>
        <p:spPr>
          <a:xfrm>
            <a:off x="1056000" y="4329000"/>
            <a:ext cx="9144000" cy="1452017"/>
          </a:xfrm>
        </p:spPr>
        <p:txBody>
          <a:bodyPr lIns="36000" rIns="36000">
            <a:normAutofit/>
          </a:bodyPr>
          <a:lstStyle>
            <a:lvl1pPr marL="0" indent="0" algn="l">
              <a:buNone/>
              <a:defRPr sz="3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dirty="0" smtClean="0"/>
              <a:t>Образец подзаголовка</a:t>
            </a:r>
            <a:endParaRPr lang="ru-RU" dirty="0"/>
          </a:p>
        </p:txBody>
      </p:sp>
      <p:pic>
        <p:nvPicPr>
          <p:cNvPr id="4" name="Рисунок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624460" y="1449000"/>
            <a:ext cx="352474" cy="362001"/>
          </a:xfrm>
          <a:prstGeom prst="rect">
            <a:avLst/>
          </a:prstGeom>
          <a:noFill/>
          <a:ln>
            <a:noFill/>
          </a:ln>
        </p:spPr>
      </p:pic>
      <p:sp>
        <p:nvSpPr>
          <p:cNvPr id="5" name="TextBox 4"/>
          <p:cNvSpPr txBox="1"/>
          <p:nvPr userDrawn="1"/>
        </p:nvSpPr>
        <p:spPr>
          <a:xfrm>
            <a:off x="1056000" y="904334"/>
            <a:ext cx="733140" cy="369332"/>
          </a:xfrm>
          <a:prstGeom prst="rect">
            <a:avLst/>
          </a:prstGeom>
          <a:noFill/>
        </p:spPr>
        <p:txBody>
          <a:bodyPr wrap="none" lIns="36000" rIns="36000" rtlCol="0">
            <a:spAutoFit/>
          </a:bodyPr>
          <a:lstStyle/>
          <a:p>
            <a:r>
              <a:rPr lang="en-US" dirty="0" smtClean="0">
                <a:solidFill>
                  <a:schemeClr val="bg1"/>
                </a:solidFill>
              </a:rPr>
              <a:t>DEMO</a:t>
            </a:r>
            <a:endParaRPr lang="ru-RU" dirty="0">
              <a:solidFill>
                <a:schemeClr val="bg1"/>
              </a:solidFill>
            </a:endParaRPr>
          </a:p>
        </p:txBody>
      </p:sp>
    </p:spTree>
    <p:extLst>
      <p:ext uri="{BB962C8B-B14F-4D97-AF65-F5344CB8AC3E}">
        <p14:creationId xmlns:p14="http://schemas.microsoft.com/office/powerpoint/2010/main" val="2302519504"/>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Announcing slide Charcoal">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55396" y="2240362"/>
            <a:ext cx="6946037" cy="995838"/>
          </a:xfrm>
          <a:noFill/>
        </p:spPr>
        <p:txBody>
          <a:bodyPr wrap="square"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smtClean="0"/>
              <a:t>Announcing title</a:t>
            </a:r>
            <a:endParaRPr lang="en-US" dirty="0"/>
          </a:p>
        </p:txBody>
      </p:sp>
      <p:sp>
        <p:nvSpPr>
          <p:cNvPr id="5" name="Text Placeholder 4"/>
          <p:cNvSpPr>
            <a:spLocks noGrp="1"/>
          </p:cNvSpPr>
          <p:nvPr>
            <p:ph type="body" sz="quarter" idx="12" hasCustomPrompt="1"/>
          </p:nvPr>
        </p:nvSpPr>
        <p:spPr>
          <a:xfrm>
            <a:off x="4975628" y="3694460"/>
            <a:ext cx="6947134" cy="669927"/>
          </a:xfrm>
          <a:noFill/>
        </p:spPr>
        <p:txBody>
          <a:bodyPr wrap="square"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cxnSp>
        <p:nvCxnSpPr>
          <p:cNvPr id="8" name="Straight Connector 7"/>
          <p:cNvCxnSpPr/>
          <p:nvPr userDrawn="1"/>
        </p:nvCxnSpPr>
        <p:spPr>
          <a:xfrm>
            <a:off x="5170163" y="3429000"/>
            <a:ext cx="6204252"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6486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42" presetClass="path" presetSubtype="0" decel="100000" fill="hold" grpId="1" nodeType="withEffect">
                                  <p:stCondLst>
                                    <p:cond delay="500"/>
                                  </p:stCondLst>
                                  <p:childTnLst>
                                    <p:animMotion origin="layout" path="M -0.03944 -0.00046 L -4.85065E-6 2.19246E-6 " pathEditMode="relative" rAng="0" ptsTypes="AA">
                                      <p:cBhvr>
                                        <p:cTn id="12" dur="600" fill="hold"/>
                                        <p:tgtEl>
                                          <p:spTgt spid="5"/>
                                        </p:tgtEl>
                                        <p:attrNameLst>
                                          <p:attrName>ppt_x</p:attrName>
                                          <p:attrName>ppt_y</p:attrName>
                                        </p:attrNameLst>
                                      </p:cBhvr>
                                      <p:rCtr x="1966" y="23"/>
                                    </p:animMotion>
                                  </p:childTnLst>
                                </p:cTn>
                              </p:par>
                              <p:par>
                                <p:cTn id="13" presetID="10" presetClass="entr" presetSubtype="0" fill="hold" nodeType="withEffect">
                                  <p:stCondLst>
                                    <p:cond delay="50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85065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22788"/>
            <a:ext cx="11106686" cy="995838"/>
          </a:xfrm>
          <a:noFill/>
        </p:spPr>
        <p:txBody>
          <a:bodyPr wrap="square" tIns="91440" bIns="91440" anchor="t" anchorCtr="0">
            <a:spAutoFit/>
          </a:bodyPr>
          <a:lstStyle>
            <a:lvl1pPr>
              <a:defRPr sz="5882" spc="-98" baseline="0">
                <a:gradFill>
                  <a:gsLst>
                    <a:gs pos="100000">
                      <a:schemeClr val="bg1"/>
                    </a:gs>
                    <a:gs pos="0">
                      <a:schemeClr val="bg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1241137035"/>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22788"/>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42526174"/>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22788"/>
            <a:ext cx="11106686" cy="995838"/>
          </a:xfrm>
          <a:noFill/>
        </p:spPr>
        <p:txBody>
          <a:bodyPr wrap="square" tIns="91440" bIns="91440" anchor="t" anchorCtr="0">
            <a:spAutoFit/>
          </a:bodyPr>
          <a:lstStyle>
            <a:lvl1pPr>
              <a:defRPr sz="5882" spc="-98" baseline="0">
                <a:gradFill>
                  <a:gsLst>
                    <a:gs pos="100000">
                      <a:schemeClr val="bg1"/>
                    </a:gs>
                    <a:gs pos="0">
                      <a:schemeClr val="bg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894173296"/>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22788"/>
            <a:ext cx="11106686" cy="995838"/>
          </a:xfrm>
          <a:noFill/>
        </p:spPr>
        <p:txBody>
          <a:bodyPr wrap="square" tIns="91440" bIns="91440" anchor="t" anchorCtr="0">
            <a:spAutoFit/>
          </a:bodyPr>
          <a:lstStyle>
            <a:lvl1pPr>
              <a:defRPr sz="5882" spc="-98" baseline="0">
                <a:gradFill>
                  <a:gsLst>
                    <a:gs pos="100000">
                      <a:schemeClr val="bg1"/>
                    </a:gs>
                    <a:gs pos="0">
                      <a:schemeClr val="bg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088927417"/>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Blank_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6463841"/>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Blank_silver">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98204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Blank_blu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573349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Blank_gray">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677764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Blank_cyan">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2702843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Объект 2"/>
          <p:cNvSpPr>
            <a:spLocks noGrp="1"/>
          </p:cNvSpPr>
          <p:nvPr>
            <p:ph idx="1"/>
          </p:nvPr>
        </p:nvSpPr>
        <p:spPr/>
        <p:txBody>
          <a:bodyPr/>
          <a:lstStyle/>
          <a:p>
            <a:pPr lvl="0"/>
            <a:r>
              <a:rPr lang="ru-RU" dirty="0" smtClean="0"/>
              <a:t>Образец текста</a:t>
            </a:r>
          </a:p>
          <a:p>
            <a:pPr lvl="1"/>
            <a:r>
              <a:rPr lang="ru-RU" dirty="0" smtClean="0"/>
              <a:t>Второй уровень</a:t>
            </a:r>
          </a:p>
          <a:p>
            <a:pPr lvl="2"/>
            <a:r>
              <a:rPr lang="ru-RU" dirty="0" smtClean="0"/>
              <a:t>Третий уровень</a:t>
            </a:r>
          </a:p>
        </p:txBody>
      </p:sp>
    </p:spTree>
    <p:extLst>
      <p:ext uri="{BB962C8B-B14F-4D97-AF65-F5344CB8AC3E}">
        <p14:creationId xmlns:p14="http://schemas.microsoft.com/office/powerpoint/2010/main" val="2935404866"/>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333333"/>
                    </a:gs>
                    <a:gs pos="100000">
                      <a:srgbClr val="333333"/>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2"/>
          <a:stretch>
            <a:fillRect/>
          </a:stretch>
        </p:blipFill>
        <p:spPr>
          <a:xfrm>
            <a:off x="450203" y="3083652"/>
            <a:ext cx="3227129" cy="692057"/>
          </a:xfrm>
          <a:prstGeom prst="rect">
            <a:avLst/>
          </a:prstGeom>
        </p:spPr>
      </p:pic>
    </p:spTree>
    <p:extLst>
      <p:ext uri="{BB962C8B-B14F-4D97-AF65-F5344CB8AC3E}">
        <p14:creationId xmlns:p14="http://schemas.microsoft.com/office/powerpoint/2010/main" val="969154000"/>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3433855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Title Only -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550276074"/>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_01">
    <p:bg bwMode="ltGray">
      <p:bgPr>
        <a:solidFill>
          <a:schemeClr val="bg1"/>
        </a:solidFill>
        <a:effectLst/>
      </p:bgPr>
    </p:bg>
    <p:spTree>
      <p:nvGrpSpPr>
        <p:cNvPr id="1" name=""/>
        <p:cNvGrpSpPr/>
        <p:nvPr/>
      </p:nvGrpSpPr>
      <p:grpSpPr>
        <a:xfrm>
          <a:off x="0" y="0"/>
          <a:ext cx="0" cy="0"/>
          <a:chOff x="0" y="0"/>
          <a:chExt cx="0" cy="0"/>
        </a:xfrm>
      </p:grpSpPr>
      <p:sp>
        <p:nvSpPr>
          <p:cNvPr id="16" name="Rectangle 15"/>
          <p:cNvSpPr/>
          <p:nvPr userDrawn="1"/>
        </p:nvSpPr>
        <p:spPr bwMode="auto">
          <a:xfrm>
            <a:off x="269239" y="2077800"/>
            <a:ext cx="6274974" cy="3592580"/>
          </a:xfrm>
          <a:prstGeom prst="rect">
            <a:avLst/>
          </a:prstGeom>
          <a:solidFill>
            <a:srgbClr val="FFFFFF">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itle 1"/>
          <p:cNvSpPr>
            <a:spLocks noGrp="1"/>
          </p:cNvSpPr>
          <p:nvPr>
            <p:ph type="title" hasCustomPrompt="1"/>
          </p:nvPr>
        </p:nvSpPr>
        <p:spPr bwMode="black">
          <a:xfrm>
            <a:off x="269302" y="2077814"/>
            <a:ext cx="6276530" cy="1793104"/>
          </a:xfrm>
          <a:noFill/>
        </p:spPr>
        <p:txBody>
          <a:bodyPr lIns="146304" tIns="91440" rIns="146304" bIns="91440" anchor="t" anchorCtr="0"/>
          <a:lstStyle>
            <a:lvl1pPr>
              <a:defRPr sz="5294" spc="-98" baseline="0">
                <a:solidFill>
                  <a:srgbClr val="171717"/>
                </a:solidFill>
              </a:defRPr>
            </a:lvl1pPr>
          </a:lstStyle>
          <a:p>
            <a:r>
              <a:rPr lang="en-US" dirty="0" smtClean="0"/>
              <a:t>Presentation title</a:t>
            </a:r>
            <a:endParaRPr lang="en-US" dirty="0"/>
          </a:p>
        </p:txBody>
      </p:sp>
      <p:sp>
        <p:nvSpPr>
          <p:cNvPr id="18" name="Text Placeholder 2"/>
          <p:cNvSpPr>
            <a:spLocks noGrp="1"/>
          </p:cNvSpPr>
          <p:nvPr>
            <p:ph type="body" sz="quarter" idx="14" hasCustomPrompt="1"/>
          </p:nvPr>
        </p:nvSpPr>
        <p:spPr bwMode="auto">
          <a:xfrm>
            <a:off x="267683" y="3877276"/>
            <a:ext cx="6276530" cy="1793104"/>
          </a:xfrm>
        </p:spPr>
        <p:txBody>
          <a:bodyPr tIns="109728" bIns="109728">
            <a:noAutofit/>
          </a:bodyPr>
          <a:lstStyle>
            <a:lvl1pPr marL="0" indent="0">
              <a:spcBef>
                <a:spcPts val="0"/>
              </a:spcBef>
              <a:buNone/>
              <a:defRPr sz="3137">
                <a:solidFill>
                  <a:srgbClr val="171717"/>
                </a:solidFill>
              </a:defRPr>
            </a:lvl1pPr>
          </a:lstStyle>
          <a:p>
            <a:pPr lvl="0"/>
            <a:r>
              <a:rPr lang="en-US" dirty="0" smtClean="0"/>
              <a:t>Speaker Name</a:t>
            </a: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10354018" y="6146867"/>
            <a:ext cx="1355630" cy="289421"/>
          </a:xfrm>
          <a:prstGeom prst="rect">
            <a:avLst/>
          </a:prstGeom>
          <a:noFill/>
          <a:ln>
            <a:noFill/>
          </a:ln>
        </p:spPr>
      </p:pic>
    </p:spTree>
    <p:extLst>
      <p:ext uri="{BB962C8B-B14F-4D97-AF65-F5344CB8AC3E}">
        <p14:creationId xmlns:p14="http://schemas.microsoft.com/office/powerpoint/2010/main" val="976618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516749266"/>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93770304"/>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240353068"/>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50785515"/>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668266151"/>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55233396"/>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text wo bullets)">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056000" y="369000"/>
            <a:ext cx="10297800" cy="720000"/>
          </a:xfrm>
        </p:spPr>
        <p:txBody>
          <a:bodyPr/>
          <a:lstStyle/>
          <a:p>
            <a:r>
              <a:rPr lang="ru-RU" smtClean="0"/>
              <a:t>Образец заголовка</a:t>
            </a:r>
            <a:endParaRPr lang="ru-RU"/>
          </a:p>
        </p:txBody>
      </p:sp>
      <p:sp>
        <p:nvSpPr>
          <p:cNvPr id="3" name="Объект 2"/>
          <p:cNvSpPr>
            <a:spLocks noGrp="1"/>
          </p:cNvSpPr>
          <p:nvPr>
            <p:ph idx="1"/>
          </p:nvPr>
        </p:nvSpPr>
        <p:spPr/>
        <p:txBody>
          <a:bodyPr/>
          <a:lstStyle>
            <a:lvl1pPr marL="0" indent="0">
              <a:buNone/>
              <a:defRPr lang="en-US" dirty="0" smtClean="0"/>
            </a:lvl1pPr>
            <a:lvl2pPr marL="0" indent="0">
              <a:buNone/>
              <a:defRPr/>
            </a:lvl2pPr>
            <a:lvl3pPr marL="273050" indent="-185738">
              <a:buFont typeface="Wingdings" panose="05000000000000000000" pitchFamily="2" charset="2"/>
              <a:buChar char="§"/>
              <a:defRPr/>
            </a:lvl3pPr>
            <a:lvl4pPr marL="1371600" indent="0">
              <a:buNone/>
              <a:defRPr/>
            </a:lvl4pPr>
            <a:lvl5pPr marL="1828800" indent="0">
              <a:buNone/>
              <a:defRPr/>
            </a:lvl5pPr>
          </a:lstStyle>
          <a:p>
            <a:pPr lvl="0"/>
            <a:r>
              <a:rPr lang="ru-RU" dirty="0" smtClean="0"/>
              <a:t>Образец текста</a:t>
            </a:r>
            <a:endParaRPr lang="en-US" dirty="0" smtClean="0"/>
          </a:p>
          <a:p>
            <a:pPr lvl="1"/>
            <a:r>
              <a:rPr lang="ru-RU" dirty="0" smtClean="0"/>
              <a:t>Второй уровень</a:t>
            </a:r>
          </a:p>
          <a:p>
            <a:pPr lvl="2"/>
            <a:r>
              <a:rPr lang="ru-RU" dirty="0" smtClean="0"/>
              <a:t>Третий уровень</a:t>
            </a:r>
            <a:endParaRPr lang="ru-RU" dirty="0"/>
          </a:p>
        </p:txBody>
      </p:sp>
    </p:spTree>
    <p:extLst>
      <p:ext uri="{BB962C8B-B14F-4D97-AF65-F5344CB8AC3E}">
        <p14:creationId xmlns:p14="http://schemas.microsoft.com/office/powerpoint/2010/main" val="3346106340"/>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997363656"/>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684152937"/>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2873347588"/>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preserve="1">
  <p:cSld name="Call Out">
    <p:bg>
      <p:bgPr>
        <a:solidFill>
          <a:srgbClr val="0070C0"/>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39" y="2967720"/>
            <a:ext cx="11637012" cy="922560"/>
          </a:xfrm>
          <a:prstGeom prst="rect">
            <a:avLst/>
          </a:prstGeom>
        </p:spPr>
        <p:txBody>
          <a:bodyPr anchor="ctr" anchorCtr="0">
            <a:spAutoFit/>
          </a:bodyPr>
          <a:lstStyle>
            <a:lvl1pPr algn="l">
              <a:defRPr sz="5328">
                <a:solidFill>
                  <a:schemeClr val="bg1"/>
                </a:solidFill>
              </a:defRPr>
            </a:lvl1pPr>
          </a:lstStyle>
          <a:p>
            <a:r>
              <a:rPr lang="en-US" dirty="0" smtClean="0"/>
              <a:t>Click to edit title</a:t>
            </a:r>
            <a:endParaRPr lang="en-US" dirty="0"/>
          </a:p>
        </p:txBody>
      </p:sp>
    </p:spTree>
    <p:extLst>
      <p:ext uri="{BB962C8B-B14F-4D97-AF65-F5344CB8AC3E}">
        <p14:creationId xmlns:p14="http://schemas.microsoft.com/office/powerpoint/2010/main" val="81230275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40362"/>
            <a:ext cx="9859116" cy="995838"/>
          </a:xfrm>
          <a:noFill/>
        </p:spPr>
        <p:txBody>
          <a:bodyPr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836308" y="3694460"/>
            <a:ext cx="9860674" cy="669927"/>
          </a:xfrm>
          <a:noFill/>
        </p:spPr>
        <p:txBody>
          <a:bodyPr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cxnSp>
        <p:nvCxnSpPr>
          <p:cNvPr id="14" name="Straight Connector 13"/>
          <p:cNvCxnSpPr/>
          <p:nvPr userDrawn="1"/>
        </p:nvCxnSpPr>
        <p:spPr>
          <a:xfrm>
            <a:off x="1010612" y="3429000"/>
            <a:ext cx="7169065" cy="0"/>
          </a:xfrm>
          <a:prstGeom prst="line">
            <a:avLst/>
          </a:prstGeom>
          <a:ln w="12700">
            <a:solidFill>
              <a:schemeClr val="bg2">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5" name="Text Placeholder 4"/>
          <p:cNvSpPr>
            <a:spLocks noGrp="1"/>
          </p:cNvSpPr>
          <p:nvPr>
            <p:ph type="body" sz="quarter" idx="16" hasCustomPrompt="1"/>
          </p:nvPr>
        </p:nvSpPr>
        <p:spPr>
          <a:xfrm>
            <a:off x="836308" y="4207039"/>
            <a:ext cx="9860674" cy="615609"/>
          </a:xfrm>
          <a:noFill/>
        </p:spPr>
        <p:txBody>
          <a:bodyPr lIns="182880" tIns="146304" rIns="182880" bIns="146304">
            <a:spAutoFit/>
          </a:bodyPr>
          <a:lstStyle>
            <a:lvl1pPr marL="0" indent="0">
              <a:spcBef>
                <a:spcPts val="0"/>
              </a:spcBef>
              <a:buNone/>
              <a:defRPr sz="2353"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Optional Title Role, Company</a:t>
            </a:r>
          </a:p>
        </p:txBody>
      </p:sp>
    </p:spTree>
    <p:extLst>
      <p:ext uri="{BB962C8B-B14F-4D97-AF65-F5344CB8AC3E}">
        <p14:creationId xmlns:p14="http://schemas.microsoft.com/office/powerpoint/2010/main" val="15360285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bldP spid="15" grpId="0">
        <p:tmplLst>
          <p:tmpl>
            <p:tnLst>
              <p:par>
                <p:cTn presetID="10" presetClass="entr" presetSubtype="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P spid="15"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5"/>
                        </p:tgtEl>
                        <p:attrNameLst>
                          <p:attrName>ppt_x</p:attrName>
                          <p:attrName>ppt_y</p:attrName>
                        </p:attrNameLst>
                      </p:cBhvr>
                      <p:rCtr x="1966" y="23"/>
                    </p:animMotion>
                  </p:childTnLst>
                </p:cTn>
              </p:par>
            </p:tnLst>
          </p:tmpl>
        </p:tmplLst>
      </p:bldP>
    </p:bld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Demo slide Charcoal">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40362"/>
            <a:ext cx="9859116" cy="995838"/>
          </a:xfrm>
          <a:noFill/>
        </p:spPr>
        <p:txBody>
          <a:bodyPr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836308" y="3694460"/>
            <a:ext cx="9860674" cy="669927"/>
          </a:xfrm>
          <a:noFill/>
        </p:spPr>
        <p:txBody>
          <a:bodyPr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cxnSp>
        <p:nvCxnSpPr>
          <p:cNvPr id="14" name="Straight Connector 13"/>
          <p:cNvCxnSpPr/>
          <p:nvPr userDrawn="1"/>
        </p:nvCxnSpPr>
        <p:spPr>
          <a:xfrm>
            <a:off x="1010612" y="3429000"/>
            <a:ext cx="7169065"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5" name="Text Placeholder 4"/>
          <p:cNvSpPr>
            <a:spLocks noGrp="1"/>
          </p:cNvSpPr>
          <p:nvPr>
            <p:ph type="body" sz="quarter" idx="16" hasCustomPrompt="1"/>
          </p:nvPr>
        </p:nvSpPr>
        <p:spPr>
          <a:xfrm>
            <a:off x="836308" y="4207039"/>
            <a:ext cx="9860674" cy="615609"/>
          </a:xfrm>
          <a:noFill/>
        </p:spPr>
        <p:txBody>
          <a:bodyPr lIns="182880" tIns="146304" rIns="182880" bIns="146304">
            <a:spAutoFit/>
          </a:bodyPr>
          <a:lstStyle>
            <a:lvl1pPr marL="0" indent="0">
              <a:spcBef>
                <a:spcPts val="0"/>
              </a:spcBef>
              <a:buNone/>
              <a:defRPr sz="2353"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Optional Title Role, Company</a:t>
            </a:r>
          </a:p>
        </p:txBody>
      </p:sp>
    </p:spTree>
    <p:extLst>
      <p:ext uri="{BB962C8B-B14F-4D97-AF65-F5344CB8AC3E}">
        <p14:creationId xmlns:p14="http://schemas.microsoft.com/office/powerpoint/2010/main" val="3809361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bldP spid="15" grpId="0">
        <p:tmplLst>
          <p:tmpl>
            <p:tnLst>
              <p:par>
                <p:cTn presetID="10" presetClass="entr" presetSubtype="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P spid="15"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5"/>
                        </p:tgtEl>
                        <p:attrNameLst>
                          <p:attrName>ppt_x</p:attrName>
                          <p:attrName>ppt_y</p:attrName>
                        </p:attrNameLst>
                      </p:cBhvr>
                      <p:rCtr x="1966" y="23"/>
                    </p:animMotion>
                  </p:childTnLst>
                </p:cTn>
              </p:par>
            </p:tnLst>
          </p:tmpl>
        </p:tmplLst>
      </p:bldP>
    </p:bld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preserve="1" userDrawn="1">
  <p:cSld name="DEMO Lead-in">
    <p:bg>
      <p:bgPr>
        <a:solidFill>
          <a:schemeClr val="tx2">
            <a:lumMod val="50000"/>
          </a:schemeClr>
        </a:solidFill>
        <a:effectLst/>
      </p:bgPr>
    </p:bg>
    <p:spTree>
      <p:nvGrpSpPr>
        <p:cNvPr id="1" name=""/>
        <p:cNvGrpSpPr/>
        <p:nvPr/>
      </p:nvGrpSpPr>
      <p:grpSpPr>
        <a:xfrm>
          <a:off x="0" y="0"/>
          <a:ext cx="0" cy="0"/>
          <a:chOff x="0" y="0"/>
          <a:chExt cx="0" cy="0"/>
        </a:xfrm>
      </p:grpSpPr>
      <p:grpSp>
        <p:nvGrpSpPr>
          <p:cNvPr id="18" name="Group 17"/>
          <p:cNvGrpSpPr/>
          <p:nvPr/>
        </p:nvGrpSpPr>
        <p:grpSpPr>
          <a:xfrm>
            <a:off x="9406401" y="5861707"/>
            <a:ext cx="2343449" cy="513900"/>
            <a:chOff x="3484562" y="4392613"/>
            <a:chExt cx="6862764" cy="1504950"/>
          </a:xfrm>
          <a:solidFill>
            <a:schemeClr val="bg1"/>
          </a:solidFill>
        </p:grpSpPr>
        <p:sp>
          <p:nvSpPr>
            <p:cNvPr id="6" name="Freeform 6"/>
            <p:cNvSpPr>
              <a:spLocks/>
            </p:cNvSpPr>
            <p:nvPr/>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7" name="Freeform 7"/>
            <p:cNvSpPr>
              <a:spLocks/>
            </p:cNvSpPr>
            <p:nvPr/>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8" name="Freeform 8"/>
            <p:cNvSpPr>
              <a:spLocks/>
            </p:cNvSpPr>
            <p:nvPr/>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9" name="Freeform 9"/>
            <p:cNvSpPr>
              <a:spLocks/>
            </p:cNvSpPr>
            <p:nvPr/>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0" name="Freeform 10"/>
            <p:cNvSpPr>
              <a:spLocks/>
            </p:cNvSpPr>
            <p:nvPr/>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1" name="Freeform 11"/>
            <p:cNvSpPr>
              <a:spLocks/>
            </p:cNvSpPr>
            <p:nvPr/>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2" name="Rectangle 12"/>
            <p:cNvSpPr>
              <a:spLocks noChangeArrowheads="1"/>
            </p:cNvSpPr>
            <p:nvPr/>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3" name="Freeform 13"/>
            <p:cNvSpPr>
              <a:spLocks/>
            </p:cNvSpPr>
            <p:nvPr/>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4" name="Freeform 14"/>
            <p:cNvSpPr>
              <a:spLocks noEditPoints="1"/>
            </p:cNvSpPr>
            <p:nvPr/>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5" name="Freeform 15"/>
            <p:cNvSpPr>
              <a:spLocks noEditPoints="1"/>
            </p:cNvSpPr>
            <p:nvPr/>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6" name="Freeform 16"/>
            <p:cNvSpPr>
              <a:spLocks/>
            </p:cNvSpPr>
            <p:nvPr/>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7" name="Freeform 17"/>
            <p:cNvSpPr>
              <a:spLocks/>
            </p:cNvSpPr>
            <p:nvPr/>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grpSp>
      <p:sp>
        <p:nvSpPr>
          <p:cNvPr id="46" name="TextBox 45"/>
          <p:cNvSpPr txBox="1"/>
          <p:nvPr/>
        </p:nvSpPr>
        <p:spPr>
          <a:xfrm>
            <a:off x="689548" y="3567659"/>
            <a:ext cx="2830327" cy="1217628"/>
          </a:xfrm>
          <a:prstGeom prst="rect">
            <a:avLst/>
          </a:prstGeom>
          <a:noFill/>
        </p:spPr>
        <p:txBody>
          <a:bodyPr wrap="none" lIns="137033" tIns="109626" rIns="137033" bIns="109626" rtlCol="0">
            <a:spAutoFit/>
          </a:bodyPr>
          <a:lstStyle/>
          <a:p>
            <a:pPr defTabSz="913554" fontAlgn="auto">
              <a:lnSpc>
                <a:spcPct val="90000"/>
              </a:lnSpc>
              <a:spcBef>
                <a:spcPts val="599"/>
              </a:spcBef>
              <a:spcAft>
                <a:spcPts val="0"/>
              </a:spcAft>
            </a:pPr>
            <a:r>
              <a:rPr lang="en-US" sz="7193" dirty="0" smtClean="0">
                <a:solidFill>
                  <a:prstClr val="white"/>
                </a:solidFill>
                <a:latin typeface="Segoe UI Light"/>
                <a:ea typeface="+mn-ea"/>
                <a:cs typeface="+mn-cs"/>
              </a:rPr>
              <a:t>DEMO</a:t>
            </a:r>
          </a:p>
        </p:txBody>
      </p:sp>
      <p:sp>
        <p:nvSpPr>
          <p:cNvPr id="20" name="Title 1"/>
          <p:cNvSpPr>
            <a:spLocks noGrp="1"/>
          </p:cNvSpPr>
          <p:nvPr>
            <p:ph type="ctrTitle" hasCustomPrompt="1"/>
          </p:nvPr>
        </p:nvSpPr>
        <p:spPr>
          <a:xfrm>
            <a:off x="720344" y="736519"/>
            <a:ext cx="10751313" cy="2695311"/>
          </a:xfrm>
        </p:spPr>
        <p:txBody>
          <a:bodyPr anchor="b" anchorCtr="0">
            <a:noAutofit/>
          </a:bodyPr>
          <a:lstStyle>
            <a:lvl1pPr algn="l">
              <a:defRPr sz="7193">
                <a:solidFill>
                  <a:schemeClr val="bg1"/>
                </a:solidFill>
              </a:defRPr>
            </a:lvl1pPr>
          </a:lstStyle>
          <a:p>
            <a:r>
              <a:rPr lang="en-US" dirty="0" smtClean="0"/>
              <a:t>Click to edit title</a:t>
            </a:r>
            <a:endParaRPr lang="en-US" dirty="0"/>
          </a:p>
        </p:txBody>
      </p:sp>
    </p:spTree>
    <p:extLst>
      <p:ext uri="{BB962C8B-B14F-4D97-AF65-F5344CB8AC3E}">
        <p14:creationId xmlns:p14="http://schemas.microsoft.com/office/powerpoint/2010/main" val="227323420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Recording">
    <p:spTree>
      <p:nvGrpSpPr>
        <p:cNvPr id="1" name=""/>
        <p:cNvGrpSpPr/>
        <p:nvPr/>
      </p:nvGrpSpPr>
      <p:grpSpPr>
        <a:xfrm>
          <a:off x="0" y="0"/>
          <a:ext cx="0" cy="0"/>
          <a:chOff x="0" y="0"/>
          <a:chExt cx="0" cy="0"/>
        </a:xfrm>
      </p:grpSpPr>
      <p:sp>
        <p:nvSpPr>
          <p:cNvPr id="3" name="Media Placeholder 2"/>
          <p:cNvSpPr>
            <a:spLocks noGrp="1"/>
          </p:cNvSpPr>
          <p:nvPr>
            <p:ph type="media" sz="quarter" idx="10"/>
          </p:nvPr>
        </p:nvSpPr>
        <p:spPr>
          <a:xfrm>
            <a:off x="0" y="1"/>
            <a:ext cx="12192000" cy="727700"/>
          </a:xfrm>
        </p:spPr>
        <p:txBody>
          <a:bodyPr/>
          <a:lstStyle/>
          <a:p>
            <a:r>
              <a:rPr lang="en-US" smtClean="0"/>
              <a:t>Click icon to add media</a:t>
            </a:r>
            <a:endParaRPr lang="en-US"/>
          </a:p>
        </p:txBody>
      </p:sp>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1977153" y="3813716"/>
            <a:ext cx="8237697" cy="2497874"/>
          </a:xfrm>
          <a:prstGeom prst="rect">
            <a:avLst/>
          </a:prstGeom>
        </p:spPr>
      </p:pic>
    </p:spTree>
    <p:extLst>
      <p:ext uri="{BB962C8B-B14F-4D97-AF65-F5344CB8AC3E}">
        <p14:creationId xmlns:p14="http://schemas.microsoft.com/office/powerpoint/2010/main" val="1810003539"/>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Announcing slide Charcoal">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55396" y="2240362"/>
            <a:ext cx="6946037" cy="995838"/>
          </a:xfrm>
          <a:noFill/>
        </p:spPr>
        <p:txBody>
          <a:bodyPr wrap="square"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smtClean="0"/>
              <a:t>Announcing title</a:t>
            </a:r>
            <a:endParaRPr lang="en-US" dirty="0"/>
          </a:p>
        </p:txBody>
      </p:sp>
      <p:sp>
        <p:nvSpPr>
          <p:cNvPr id="5" name="Text Placeholder 4"/>
          <p:cNvSpPr>
            <a:spLocks noGrp="1"/>
          </p:cNvSpPr>
          <p:nvPr>
            <p:ph type="body" sz="quarter" idx="12" hasCustomPrompt="1"/>
          </p:nvPr>
        </p:nvSpPr>
        <p:spPr>
          <a:xfrm>
            <a:off x="4975628" y="3694460"/>
            <a:ext cx="6947134" cy="669927"/>
          </a:xfrm>
          <a:noFill/>
        </p:spPr>
        <p:txBody>
          <a:bodyPr wrap="square"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cxnSp>
        <p:nvCxnSpPr>
          <p:cNvPr id="8" name="Straight Connector 7"/>
          <p:cNvCxnSpPr/>
          <p:nvPr userDrawn="1"/>
        </p:nvCxnSpPr>
        <p:spPr>
          <a:xfrm>
            <a:off x="5170163" y="3429000"/>
            <a:ext cx="6204252"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25889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42" presetClass="path" presetSubtype="0" decel="100000" fill="hold" grpId="1" nodeType="withEffect">
                                  <p:stCondLst>
                                    <p:cond delay="500"/>
                                  </p:stCondLst>
                                  <p:childTnLst>
                                    <p:animMotion origin="layout" path="M -0.03944 -0.00046 L -4.85065E-6 2.19246E-6 " pathEditMode="relative" rAng="0" ptsTypes="AA">
                                      <p:cBhvr>
                                        <p:cTn id="12" dur="600" fill="hold"/>
                                        <p:tgtEl>
                                          <p:spTgt spid="5"/>
                                        </p:tgtEl>
                                        <p:attrNameLst>
                                          <p:attrName>ppt_x</p:attrName>
                                          <p:attrName>ppt_y</p:attrName>
                                        </p:attrNameLst>
                                      </p:cBhvr>
                                      <p:rCtr x="1966" y="23"/>
                                    </p:animMotion>
                                  </p:childTnLst>
                                </p:cTn>
                              </p:par>
                              <p:par>
                                <p:cTn id="13" presetID="10" presetClass="entr" presetSubtype="0" fill="hold" nodeType="withEffect">
                                  <p:stCondLst>
                                    <p:cond delay="50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85065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22788"/>
            <a:ext cx="11106686" cy="995838"/>
          </a:xfrm>
          <a:noFill/>
        </p:spPr>
        <p:txBody>
          <a:bodyPr wrap="square" tIns="91440" bIns="91440" anchor="t" anchorCtr="0">
            <a:spAutoFit/>
          </a:bodyPr>
          <a:lstStyle>
            <a:lvl1pPr>
              <a:defRPr sz="5882" spc="-98" baseline="0">
                <a:gradFill>
                  <a:gsLst>
                    <a:gs pos="100000">
                      <a:schemeClr val="bg1"/>
                    </a:gs>
                    <a:gs pos="0">
                      <a:schemeClr val="bg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135920168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36.xml"/><Relationship Id="rId18" Type="http://schemas.openxmlformats.org/officeDocument/2006/relationships/slideLayout" Target="../slideLayouts/slideLayout41.xml"/><Relationship Id="rId26" Type="http://schemas.openxmlformats.org/officeDocument/2006/relationships/slideLayout" Target="../slideLayouts/slideLayout49.xml"/><Relationship Id="rId3" Type="http://schemas.openxmlformats.org/officeDocument/2006/relationships/slideLayout" Target="../slideLayouts/slideLayout26.xml"/><Relationship Id="rId21" Type="http://schemas.openxmlformats.org/officeDocument/2006/relationships/slideLayout" Target="../slideLayouts/slideLayout44.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17" Type="http://schemas.openxmlformats.org/officeDocument/2006/relationships/slideLayout" Target="../slideLayouts/slideLayout40.xml"/><Relationship Id="rId25" Type="http://schemas.openxmlformats.org/officeDocument/2006/relationships/slideLayout" Target="../slideLayouts/slideLayout48.xml"/><Relationship Id="rId33" Type="http://schemas.openxmlformats.org/officeDocument/2006/relationships/image" Target="../media/image6.png"/><Relationship Id="rId2" Type="http://schemas.openxmlformats.org/officeDocument/2006/relationships/slideLayout" Target="../slideLayouts/slideLayout25.xml"/><Relationship Id="rId16" Type="http://schemas.openxmlformats.org/officeDocument/2006/relationships/slideLayout" Target="../slideLayouts/slideLayout39.xml"/><Relationship Id="rId20" Type="http://schemas.openxmlformats.org/officeDocument/2006/relationships/slideLayout" Target="../slideLayouts/slideLayout43.xml"/><Relationship Id="rId29" Type="http://schemas.openxmlformats.org/officeDocument/2006/relationships/slideLayout" Target="../slideLayouts/slideLayout52.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24" Type="http://schemas.openxmlformats.org/officeDocument/2006/relationships/slideLayout" Target="../slideLayouts/slideLayout47.xml"/><Relationship Id="rId32" Type="http://schemas.openxmlformats.org/officeDocument/2006/relationships/theme" Target="../theme/theme2.xml"/><Relationship Id="rId5" Type="http://schemas.openxmlformats.org/officeDocument/2006/relationships/slideLayout" Target="../slideLayouts/slideLayout28.xml"/><Relationship Id="rId15" Type="http://schemas.openxmlformats.org/officeDocument/2006/relationships/slideLayout" Target="../slideLayouts/slideLayout38.xml"/><Relationship Id="rId23" Type="http://schemas.openxmlformats.org/officeDocument/2006/relationships/slideLayout" Target="../slideLayouts/slideLayout46.xml"/><Relationship Id="rId28" Type="http://schemas.openxmlformats.org/officeDocument/2006/relationships/slideLayout" Target="../slideLayouts/slideLayout51.xml"/><Relationship Id="rId10" Type="http://schemas.openxmlformats.org/officeDocument/2006/relationships/slideLayout" Target="../slideLayouts/slideLayout33.xml"/><Relationship Id="rId19" Type="http://schemas.openxmlformats.org/officeDocument/2006/relationships/slideLayout" Target="../slideLayouts/slideLayout42.xml"/><Relationship Id="rId31" Type="http://schemas.openxmlformats.org/officeDocument/2006/relationships/slideLayout" Target="../slideLayouts/slideLayout54.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slideLayout" Target="../slideLayouts/slideLayout37.xml"/><Relationship Id="rId22" Type="http://schemas.openxmlformats.org/officeDocument/2006/relationships/slideLayout" Target="../slideLayouts/slideLayout45.xml"/><Relationship Id="rId27" Type="http://schemas.openxmlformats.org/officeDocument/2006/relationships/slideLayout" Target="../slideLayouts/slideLayout50.xml"/><Relationship Id="rId30" Type="http://schemas.openxmlformats.org/officeDocument/2006/relationships/slideLayout" Target="../slideLayouts/slideLayout53.xml"/><Relationship Id="rId8" Type="http://schemas.openxmlformats.org/officeDocument/2006/relationships/slideLayout" Target="../slideLayouts/slideLayout3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2.xml"/><Relationship Id="rId13" Type="http://schemas.openxmlformats.org/officeDocument/2006/relationships/slideLayout" Target="../slideLayouts/slideLayout67.xml"/><Relationship Id="rId18" Type="http://schemas.openxmlformats.org/officeDocument/2006/relationships/slideLayout" Target="../slideLayouts/slideLayout72.xml"/><Relationship Id="rId26" Type="http://schemas.openxmlformats.org/officeDocument/2006/relationships/slideLayout" Target="../slideLayouts/slideLayout80.xml"/><Relationship Id="rId3" Type="http://schemas.openxmlformats.org/officeDocument/2006/relationships/slideLayout" Target="../slideLayouts/slideLayout57.xml"/><Relationship Id="rId21" Type="http://schemas.openxmlformats.org/officeDocument/2006/relationships/slideLayout" Target="../slideLayouts/slideLayout75.xml"/><Relationship Id="rId7" Type="http://schemas.openxmlformats.org/officeDocument/2006/relationships/slideLayout" Target="../slideLayouts/slideLayout61.xml"/><Relationship Id="rId12" Type="http://schemas.openxmlformats.org/officeDocument/2006/relationships/slideLayout" Target="../slideLayouts/slideLayout66.xml"/><Relationship Id="rId17" Type="http://schemas.openxmlformats.org/officeDocument/2006/relationships/slideLayout" Target="../slideLayouts/slideLayout71.xml"/><Relationship Id="rId25" Type="http://schemas.openxmlformats.org/officeDocument/2006/relationships/slideLayout" Target="../slideLayouts/slideLayout79.xml"/><Relationship Id="rId2" Type="http://schemas.openxmlformats.org/officeDocument/2006/relationships/slideLayout" Target="../slideLayouts/slideLayout56.xml"/><Relationship Id="rId16" Type="http://schemas.openxmlformats.org/officeDocument/2006/relationships/slideLayout" Target="../slideLayouts/slideLayout70.xml"/><Relationship Id="rId20" Type="http://schemas.openxmlformats.org/officeDocument/2006/relationships/slideLayout" Target="../slideLayouts/slideLayout74.xml"/><Relationship Id="rId29" Type="http://schemas.openxmlformats.org/officeDocument/2006/relationships/theme" Target="../theme/theme3.xml"/><Relationship Id="rId1" Type="http://schemas.openxmlformats.org/officeDocument/2006/relationships/slideLayout" Target="../slideLayouts/slideLayout55.xml"/><Relationship Id="rId6" Type="http://schemas.openxmlformats.org/officeDocument/2006/relationships/slideLayout" Target="../slideLayouts/slideLayout60.xml"/><Relationship Id="rId11" Type="http://schemas.openxmlformats.org/officeDocument/2006/relationships/slideLayout" Target="../slideLayouts/slideLayout65.xml"/><Relationship Id="rId24" Type="http://schemas.openxmlformats.org/officeDocument/2006/relationships/slideLayout" Target="../slideLayouts/slideLayout78.xml"/><Relationship Id="rId5" Type="http://schemas.openxmlformats.org/officeDocument/2006/relationships/slideLayout" Target="../slideLayouts/slideLayout59.xml"/><Relationship Id="rId15" Type="http://schemas.openxmlformats.org/officeDocument/2006/relationships/slideLayout" Target="../slideLayouts/slideLayout69.xml"/><Relationship Id="rId23" Type="http://schemas.openxmlformats.org/officeDocument/2006/relationships/slideLayout" Target="../slideLayouts/slideLayout77.xml"/><Relationship Id="rId28" Type="http://schemas.openxmlformats.org/officeDocument/2006/relationships/slideLayout" Target="../slideLayouts/slideLayout82.xml"/><Relationship Id="rId10" Type="http://schemas.openxmlformats.org/officeDocument/2006/relationships/slideLayout" Target="../slideLayouts/slideLayout64.xml"/><Relationship Id="rId19" Type="http://schemas.openxmlformats.org/officeDocument/2006/relationships/slideLayout" Target="../slideLayouts/slideLayout73.xml"/><Relationship Id="rId4" Type="http://schemas.openxmlformats.org/officeDocument/2006/relationships/slideLayout" Target="../slideLayouts/slideLayout58.xml"/><Relationship Id="rId9" Type="http://schemas.openxmlformats.org/officeDocument/2006/relationships/slideLayout" Target="../slideLayouts/slideLayout63.xml"/><Relationship Id="rId14" Type="http://schemas.openxmlformats.org/officeDocument/2006/relationships/slideLayout" Target="../slideLayouts/slideLayout68.xml"/><Relationship Id="rId22" Type="http://schemas.openxmlformats.org/officeDocument/2006/relationships/slideLayout" Target="../slideLayouts/slideLayout76.xml"/><Relationship Id="rId27" Type="http://schemas.openxmlformats.org/officeDocument/2006/relationships/slideLayout" Target="../slideLayouts/slideLayout81.xml"/><Relationship Id="rId30" Type="http://schemas.openxmlformats.org/officeDocument/2006/relationships/image" Target="../media/image16.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90.xml"/><Relationship Id="rId13" Type="http://schemas.openxmlformats.org/officeDocument/2006/relationships/slideLayout" Target="../slideLayouts/slideLayout95.xml"/><Relationship Id="rId18" Type="http://schemas.openxmlformats.org/officeDocument/2006/relationships/slideLayout" Target="../slideLayouts/slideLayout100.xml"/><Relationship Id="rId26" Type="http://schemas.openxmlformats.org/officeDocument/2006/relationships/slideLayout" Target="../slideLayouts/slideLayout108.xml"/><Relationship Id="rId3" Type="http://schemas.openxmlformats.org/officeDocument/2006/relationships/slideLayout" Target="../slideLayouts/slideLayout85.xml"/><Relationship Id="rId21" Type="http://schemas.openxmlformats.org/officeDocument/2006/relationships/slideLayout" Target="../slideLayouts/slideLayout103.xml"/><Relationship Id="rId7" Type="http://schemas.openxmlformats.org/officeDocument/2006/relationships/slideLayout" Target="../slideLayouts/slideLayout89.xml"/><Relationship Id="rId12" Type="http://schemas.openxmlformats.org/officeDocument/2006/relationships/slideLayout" Target="../slideLayouts/slideLayout94.xml"/><Relationship Id="rId17" Type="http://schemas.openxmlformats.org/officeDocument/2006/relationships/slideLayout" Target="../slideLayouts/slideLayout99.xml"/><Relationship Id="rId25" Type="http://schemas.openxmlformats.org/officeDocument/2006/relationships/slideLayout" Target="../slideLayouts/slideLayout107.xml"/><Relationship Id="rId2" Type="http://schemas.openxmlformats.org/officeDocument/2006/relationships/slideLayout" Target="../slideLayouts/slideLayout84.xml"/><Relationship Id="rId16" Type="http://schemas.openxmlformats.org/officeDocument/2006/relationships/slideLayout" Target="../slideLayouts/slideLayout98.xml"/><Relationship Id="rId20" Type="http://schemas.openxmlformats.org/officeDocument/2006/relationships/slideLayout" Target="../slideLayouts/slideLayout102.xml"/><Relationship Id="rId29" Type="http://schemas.openxmlformats.org/officeDocument/2006/relationships/slideLayout" Target="../slideLayouts/slideLayout111.xml"/><Relationship Id="rId1" Type="http://schemas.openxmlformats.org/officeDocument/2006/relationships/slideLayout" Target="../slideLayouts/slideLayout83.xml"/><Relationship Id="rId6" Type="http://schemas.openxmlformats.org/officeDocument/2006/relationships/slideLayout" Target="../slideLayouts/slideLayout88.xml"/><Relationship Id="rId11" Type="http://schemas.openxmlformats.org/officeDocument/2006/relationships/slideLayout" Target="../slideLayouts/slideLayout93.xml"/><Relationship Id="rId24" Type="http://schemas.openxmlformats.org/officeDocument/2006/relationships/slideLayout" Target="../slideLayouts/slideLayout106.xml"/><Relationship Id="rId5" Type="http://schemas.openxmlformats.org/officeDocument/2006/relationships/slideLayout" Target="../slideLayouts/slideLayout87.xml"/><Relationship Id="rId15" Type="http://schemas.openxmlformats.org/officeDocument/2006/relationships/slideLayout" Target="../slideLayouts/slideLayout97.xml"/><Relationship Id="rId23" Type="http://schemas.openxmlformats.org/officeDocument/2006/relationships/slideLayout" Target="../slideLayouts/slideLayout105.xml"/><Relationship Id="rId28" Type="http://schemas.openxmlformats.org/officeDocument/2006/relationships/slideLayout" Target="../slideLayouts/slideLayout110.xml"/><Relationship Id="rId10" Type="http://schemas.openxmlformats.org/officeDocument/2006/relationships/slideLayout" Target="../slideLayouts/slideLayout92.xml"/><Relationship Id="rId19" Type="http://schemas.openxmlformats.org/officeDocument/2006/relationships/slideLayout" Target="../slideLayouts/slideLayout101.xml"/><Relationship Id="rId31" Type="http://schemas.openxmlformats.org/officeDocument/2006/relationships/image" Target="../media/image20.png"/><Relationship Id="rId4" Type="http://schemas.openxmlformats.org/officeDocument/2006/relationships/slideLayout" Target="../slideLayouts/slideLayout86.xml"/><Relationship Id="rId9" Type="http://schemas.openxmlformats.org/officeDocument/2006/relationships/slideLayout" Target="../slideLayouts/slideLayout91.xml"/><Relationship Id="rId14" Type="http://schemas.openxmlformats.org/officeDocument/2006/relationships/slideLayout" Target="../slideLayouts/slideLayout96.xml"/><Relationship Id="rId22" Type="http://schemas.openxmlformats.org/officeDocument/2006/relationships/slideLayout" Target="../slideLayouts/slideLayout104.xml"/><Relationship Id="rId27" Type="http://schemas.openxmlformats.org/officeDocument/2006/relationships/slideLayout" Target="../slideLayouts/slideLayout109.xml"/><Relationship Id="rId30"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056000" y="549000"/>
            <a:ext cx="10297800" cy="720000"/>
          </a:xfrm>
          <a:prstGeom prst="rect">
            <a:avLst/>
          </a:prstGeom>
        </p:spPr>
        <p:txBody>
          <a:bodyPr vert="horz" lIns="36000" tIns="45720" rIns="36000" bIns="45720" rtlCol="0" anchor="ctr">
            <a:normAutofit/>
          </a:bodyPr>
          <a:lstStyle/>
          <a:p>
            <a:r>
              <a:rPr lang="ru-RU" dirty="0" smtClean="0"/>
              <a:t>Образец заголовка</a:t>
            </a:r>
            <a:endParaRPr lang="ru-RU" dirty="0"/>
          </a:p>
        </p:txBody>
      </p:sp>
      <p:sp>
        <p:nvSpPr>
          <p:cNvPr id="3" name="Текст 2"/>
          <p:cNvSpPr>
            <a:spLocks noGrp="1"/>
          </p:cNvSpPr>
          <p:nvPr>
            <p:ph type="body" idx="1"/>
          </p:nvPr>
        </p:nvSpPr>
        <p:spPr>
          <a:xfrm>
            <a:off x="1056000" y="1449000"/>
            <a:ext cx="10297800" cy="4860000"/>
          </a:xfrm>
          <a:prstGeom prst="rect">
            <a:avLst/>
          </a:prstGeom>
        </p:spPr>
        <p:txBody>
          <a:bodyPr vert="horz" lIns="36000" tIns="45720" rIns="36000" bIns="45720" rtlCol="0">
            <a:normAutofit/>
          </a:bodyPr>
          <a:lstStyle/>
          <a:p>
            <a:pPr lvl="0"/>
            <a:r>
              <a:rPr lang="ru-RU" dirty="0" smtClean="0"/>
              <a:t>Образец текста</a:t>
            </a:r>
          </a:p>
          <a:p>
            <a:pPr lvl="1"/>
            <a:r>
              <a:rPr lang="ru-RU" dirty="0" smtClean="0"/>
              <a:t>Второй уровень</a:t>
            </a:r>
          </a:p>
          <a:p>
            <a:pPr lvl="2"/>
            <a:r>
              <a:rPr lang="ru-RU" dirty="0" smtClean="0"/>
              <a:t>Третий уровень</a:t>
            </a:r>
          </a:p>
        </p:txBody>
      </p:sp>
    </p:spTree>
    <p:extLst>
      <p:ext uri="{BB962C8B-B14F-4D97-AF65-F5344CB8AC3E}">
        <p14:creationId xmlns:p14="http://schemas.microsoft.com/office/powerpoint/2010/main" val="1536456828"/>
      </p:ext>
    </p:extLst>
  </p:cSld>
  <p:clrMap bg1="lt1" tx1="dk1" bg2="lt2" tx2="dk2" accent1="accent1" accent2="accent2" accent3="accent3" accent4="accent4" accent5="accent5" accent6="accent6" hlink="hlink" folHlink="folHlink"/>
  <p:sldLayoutIdLst>
    <p:sldLayoutId id="2147483656" r:id="rId1"/>
    <p:sldLayoutId id="2147483669" r:id="rId2"/>
    <p:sldLayoutId id="2147483649" r:id="rId3"/>
    <p:sldLayoutId id="2147483667" r:id="rId4"/>
    <p:sldLayoutId id="2147483668" r:id="rId5"/>
    <p:sldLayoutId id="2147483657" r:id="rId6"/>
    <p:sldLayoutId id="2147483658" r:id="rId7"/>
    <p:sldLayoutId id="2147483650" r:id="rId8"/>
    <p:sldLayoutId id="2147483659" r:id="rId9"/>
    <p:sldLayoutId id="2147483661" r:id="rId10"/>
    <p:sldLayoutId id="2147483654" r:id="rId11"/>
    <p:sldLayoutId id="2147483655" r:id="rId12"/>
    <p:sldLayoutId id="2147483660" r:id="rId13"/>
    <p:sldLayoutId id="2147483662" r:id="rId14"/>
    <p:sldLayoutId id="2147483663" r:id="rId15"/>
    <p:sldLayoutId id="2147483664" r:id="rId16"/>
    <p:sldLayoutId id="2147483666" r:id="rId17"/>
    <p:sldLayoutId id="2147483665" r:id="rId18"/>
    <p:sldLayoutId id="2147483676" r:id="rId19"/>
    <p:sldLayoutId id="2147483680" r:id="rId20"/>
    <p:sldLayoutId id="2147483774" r:id="rId21"/>
    <p:sldLayoutId id="2147483775" r:id="rId22"/>
    <p:sldLayoutId id="2147483776" r:id="rId23"/>
  </p:sldLayoutIdLst>
  <p:txStyles>
    <p:titleStyle>
      <a:lvl1pPr algn="l" defTabSz="914400" rtl="0" eaLnBrk="1" latinLnBrk="0" hangingPunct="1">
        <a:lnSpc>
          <a:spcPct val="90000"/>
        </a:lnSpc>
        <a:spcBef>
          <a:spcPct val="0"/>
        </a:spcBef>
        <a:buNone/>
        <a:defRPr sz="42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800"/>
        </a:spcBef>
        <a:buFont typeface="Wingdings" panose="05000000000000000000" pitchFamily="2" charset="2"/>
        <a:buChar char="§"/>
        <a:defRPr sz="3200" kern="1200">
          <a:solidFill>
            <a:schemeClr val="accent4">
              <a:lumMod val="60000"/>
              <a:lumOff val="40000"/>
            </a:schemeClr>
          </a:solidFill>
          <a:latin typeface="+mn-lt"/>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1800" kern="1200">
          <a:solidFill>
            <a:schemeClr val="tx2">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userDrawn="1"/>
        </p:nvPicPr>
        <p:blipFill>
          <a:blip r:embed="rId33" cstate="print">
            <a:extLst>
              <a:ext uri="{28A0092B-C50C-407E-A947-70E740481C1C}">
                <a14:useLocalDpi xmlns:a14="http://schemas.microsoft.com/office/drawing/2010/main" val="0"/>
              </a:ext>
            </a:extLst>
          </a:blip>
          <a:stretch>
            <a:fillRect/>
          </a:stretch>
        </p:blipFill>
        <p:spPr>
          <a:xfrm rot="5400000">
            <a:off x="10325051" y="1906413"/>
            <a:ext cx="4214127" cy="401304"/>
          </a:xfrm>
          <a:prstGeom prst="rect">
            <a:avLst/>
          </a:prstGeom>
        </p:spPr>
      </p:pic>
    </p:spTree>
    <p:extLst>
      <p:ext uri="{BB962C8B-B14F-4D97-AF65-F5344CB8AC3E}">
        <p14:creationId xmlns:p14="http://schemas.microsoft.com/office/powerpoint/2010/main" val="1525756320"/>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 id="2147483696" r:id="rId14"/>
    <p:sldLayoutId id="2147483697" r:id="rId15"/>
    <p:sldLayoutId id="2147483698" r:id="rId16"/>
    <p:sldLayoutId id="2147483699" r:id="rId17"/>
    <p:sldLayoutId id="2147483700" r:id="rId18"/>
    <p:sldLayoutId id="2147483701" r:id="rId19"/>
    <p:sldLayoutId id="2147483702" r:id="rId20"/>
    <p:sldLayoutId id="2147483703" r:id="rId21"/>
    <p:sldLayoutId id="2147483704" r:id="rId22"/>
    <p:sldLayoutId id="2147483705" r:id="rId23"/>
    <p:sldLayoutId id="2147483706" r:id="rId24"/>
    <p:sldLayoutId id="2147483707" r:id="rId25"/>
    <p:sldLayoutId id="2147483708" r:id="rId26"/>
    <p:sldLayoutId id="2147483709" r:id="rId27"/>
    <p:sldLayoutId id="2147483710" r:id="rId28"/>
    <p:sldLayoutId id="2147483711" r:id="rId29"/>
    <p:sldLayoutId id="2147483712" r:id="rId30"/>
    <p:sldLayoutId id="2147483713" r:id="rId31"/>
  </p:sldLayoutIdLst>
  <p:transition>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30" cstate="screen">
            <a:extLst>
              <a:ext uri="{28A0092B-C50C-407E-A947-70E740481C1C}">
                <a14:useLocalDpi xmlns:a14="http://schemas.microsoft.com/office/drawing/2010/main"/>
              </a:ext>
            </a:extLst>
          </a:blip>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972286334"/>
      </p:ext>
    </p:extLst>
  </p:cSld>
  <p:clrMap bg1="lt1" tx1="dk1" bg2="lt2" tx2="dk2" accent1="accent1" accent2="accent2" accent3="accent3" accent4="accent4" accent5="accent5" accent6="accent6" hlink="hlink" folHlink="folHlink"/>
  <p:sldLayoutIdLst>
    <p:sldLayoutId id="2147483716" r:id="rId1"/>
    <p:sldLayoutId id="2147483717" r:id="rId2"/>
    <p:sldLayoutId id="2147483718" r:id="rId3"/>
    <p:sldLayoutId id="2147483719" r:id="rId4"/>
    <p:sldLayoutId id="2147483720" r:id="rId5"/>
    <p:sldLayoutId id="2147483721" r:id="rId6"/>
    <p:sldLayoutId id="2147483722" r:id="rId7"/>
    <p:sldLayoutId id="2147483723" r:id="rId8"/>
    <p:sldLayoutId id="2147483724" r:id="rId9"/>
    <p:sldLayoutId id="2147483725" r:id="rId10"/>
    <p:sldLayoutId id="2147483726" r:id="rId11"/>
    <p:sldLayoutId id="2147483727" r:id="rId12"/>
    <p:sldLayoutId id="2147483728" r:id="rId13"/>
    <p:sldLayoutId id="2147483729" r:id="rId14"/>
    <p:sldLayoutId id="2147483730" r:id="rId15"/>
    <p:sldLayoutId id="2147483731" r:id="rId16"/>
    <p:sldLayoutId id="2147483732" r:id="rId17"/>
    <p:sldLayoutId id="2147483733" r:id="rId18"/>
    <p:sldLayoutId id="2147483734" r:id="rId19"/>
    <p:sldLayoutId id="2147483735" r:id="rId20"/>
    <p:sldLayoutId id="2147483736" r:id="rId21"/>
    <p:sldLayoutId id="2147483737" r:id="rId22"/>
    <p:sldLayoutId id="2147483738" r:id="rId23"/>
    <p:sldLayoutId id="2147483739" r:id="rId24"/>
    <p:sldLayoutId id="2147483740" r:id="rId25"/>
    <p:sldLayoutId id="2147483741" r:id="rId26"/>
    <p:sldLayoutId id="2147483742" r:id="rId27"/>
    <p:sldLayoutId id="2147483743" r:id="rId2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31"/>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472646785"/>
      </p:ext>
    </p:extLst>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 id="2147483756" r:id="rId12"/>
    <p:sldLayoutId id="2147483757" r:id="rId13"/>
    <p:sldLayoutId id="2147483758" r:id="rId14"/>
    <p:sldLayoutId id="2147483759" r:id="rId15"/>
    <p:sldLayoutId id="2147483760" r:id="rId16"/>
    <p:sldLayoutId id="2147483761" r:id="rId17"/>
    <p:sldLayoutId id="2147483762" r:id="rId18"/>
    <p:sldLayoutId id="2147483763" r:id="rId19"/>
    <p:sldLayoutId id="2147483764" r:id="rId20"/>
    <p:sldLayoutId id="2147483765" r:id="rId21"/>
    <p:sldLayoutId id="2147483766" r:id="rId22"/>
    <p:sldLayoutId id="2147483767" r:id="rId23"/>
    <p:sldLayoutId id="2147483768" r:id="rId24"/>
    <p:sldLayoutId id="2147483769" r:id="rId25"/>
    <p:sldLayoutId id="2147483770" r:id="rId26"/>
    <p:sldLayoutId id="2147483771" r:id="rId27"/>
    <p:sldLayoutId id="2147483772" r:id="rId28"/>
    <p:sldLayoutId id="2147483773" r:id="rId2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notesSlide" Target="../notesSlides/notesSlide8.xml"/><Relationship Id="rId1" Type="http://schemas.openxmlformats.org/officeDocument/2006/relationships/slideLayout" Target="../slideLayouts/slideLayout11.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0.xml"/><Relationship Id="rId1" Type="http://schemas.openxmlformats.org/officeDocument/2006/relationships/slideLayout" Target="../slideLayouts/slideLayout11.xml"/><Relationship Id="rId4" Type="http://schemas.openxmlformats.org/officeDocument/2006/relationships/image" Target="../media/image4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xml"/><Relationship Id="rId1" Type="http://schemas.openxmlformats.org/officeDocument/2006/relationships/slideLayout" Target="../slideLayouts/slideLayout11.xml"/><Relationship Id="rId5" Type="http://schemas.openxmlformats.org/officeDocument/2006/relationships/image" Target="../media/image25.png"/><Relationship Id="rId4" Type="http://schemas.microsoft.com/office/2007/relationships/hdphoto" Target="../media/hdphoto1.wdp"/></Relationships>
</file>

<file path=ppt/slides/_rels/slide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xml"/><Relationship Id="rId1" Type="http://schemas.openxmlformats.org/officeDocument/2006/relationships/slideLayout" Target="../slideLayouts/slideLayout11.xml"/><Relationship Id="rId5" Type="http://schemas.openxmlformats.org/officeDocument/2006/relationships/image" Target="../media/image27.png"/><Relationship Id="rId4" Type="http://schemas.microsoft.com/office/2007/relationships/hdphoto" Target="../media/hdphoto2.wdp"/></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xml"/><Relationship Id="rId1" Type="http://schemas.openxmlformats.org/officeDocument/2006/relationships/slideLayout" Target="../slideLayouts/slideLayout11.xml"/><Relationship Id="rId5" Type="http://schemas.openxmlformats.org/officeDocument/2006/relationships/image" Target="../media/image29.png"/><Relationship Id="rId4" Type="http://schemas.microsoft.com/office/2007/relationships/hdphoto" Target="../media/hdphoto3.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6000" y="4280057"/>
            <a:ext cx="1539187" cy="1539187"/>
          </a:xfrm>
          <a:prstGeom prst="ellipse">
            <a:avLst/>
          </a:prstGeom>
        </p:spPr>
      </p:pic>
      <p:sp>
        <p:nvSpPr>
          <p:cNvPr id="4" name="Заголовок 3"/>
          <p:cNvSpPr>
            <a:spLocks noGrp="1"/>
          </p:cNvSpPr>
          <p:nvPr>
            <p:ph type="ctrTitle"/>
          </p:nvPr>
        </p:nvSpPr>
        <p:spPr/>
        <p:txBody>
          <a:bodyPr anchor="ctr">
            <a:noAutofit/>
          </a:bodyPr>
          <a:lstStyle/>
          <a:p>
            <a:pPr defTabSz="762000">
              <a:lnSpc>
                <a:spcPct val="100000"/>
              </a:lnSpc>
            </a:pPr>
            <a:r>
              <a:rPr lang="ru-RU" sz="4000" dirty="0" smtClean="0"/>
              <a:t>Разработка универсальных приложений на платформе </a:t>
            </a:r>
            <a:r>
              <a:rPr lang="en-US" sz="4000" dirty="0" smtClean="0"/>
              <a:t>Windows</a:t>
            </a:r>
            <a:br>
              <a:rPr lang="en-US" sz="4000" dirty="0" smtClean="0"/>
            </a:br>
            <a:r>
              <a:rPr lang="ru-RU" sz="4000" dirty="0" smtClean="0"/>
              <a:t/>
            </a:r>
            <a:br>
              <a:rPr lang="ru-RU" sz="4000" dirty="0" smtClean="0"/>
            </a:br>
            <a:r>
              <a:rPr lang="ru-RU" sz="4000" dirty="0" smtClean="0"/>
              <a:t>Часть </a:t>
            </a:r>
            <a:r>
              <a:rPr lang="en-US" sz="4000" dirty="0"/>
              <a:t>7</a:t>
            </a:r>
            <a:r>
              <a:rPr lang="ru-RU" sz="4000" dirty="0" smtClean="0"/>
              <a:t>: </a:t>
            </a:r>
            <a:r>
              <a:rPr lang="ru-RU" sz="4000" dirty="0" smtClean="0"/>
              <a:t>Живые плитки и уведомления</a:t>
            </a:r>
            <a:endParaRPr lang="ru-RU" sz="4000" dirty="0"/>
          </a:p>
        </p:txBody>
      </p:sp>
      <p:sp>
        <p:nvSpPr>
          <p:cNvPr id="5" name="Подзаголовок 4"/>
          <p:cNvSpPr>
            <a:spLocks noGrp="1"/>
          </p:cNvSpPr>
          <p:nvPr>
            <p:ph type="subTitle" idx="1"/>
          </p:nvPr>
        </p:nvSpPr>
        <p:spPr>
          <a:xfrm>
            <a:off x="2136000" y="4329000"/>
            <a:ext cx="9360000" cy="1452017"/>
          </a:xfrm>
        </p:spPr>
        <p:txBody>
          <a:bodyPr>
            <a:normAutofit fontScale="92500" lnSpcReduction="20000"/>
          </a:bodyPr>
          <a:lstStyle/>
          <a:p>
            <a:r>
              <a:rPr lang="ru-RU" dirty="0" smtClean="0"/>
              <a:t>Константин Кичинский</a:t>
            </a:r>
            <a:endParaRPr lang="en-US" dirty="0" smtClean="0"/>
          </a:p>
          <a:p>
            <a:r>
              <a:rPr lang="en-US" sz="2400" dirty="0" smtClean="0"/>
              <a:t>konkich</a:t>
            </a:r>
            <a:r>
              <a:rPr lang="en-US" sz="2400" dirty="0" smtClean="0"/>
              <a:t>@microsoft.com | twitter.com/</a:t>
            </a:r>
            <a:r>
              <a:rPr lang="en-US" sz="2400" dirty="0" err="1" smtClean="0"/>
              <a:t>kichinsky</a:t>
            </a:r>
            <a:endParaRPr lang="en-US" sz="2400" dirty="0" smtClean="0"/>
          </a:p>
          <a:p>
            <a:r>
              <a:rPr lang="en-US" sz="2400" dirty="0" smtClean="0"/>
              <a:t>Microsoft</a:t>
            </a:r>
            <a:endParaRPr lang="ru-RU" sz="2400" dirty="0"/>
          </a:p>
        </p:txBody>
      </p:sp>
    </p:spTree>
    <p:extLst>
      <p:ext uri="{BB962C8B-B14F-4D97-AF65-F5344CB8AC3E}">
        <p14:creationId xmlns:p14="http://schemas.microsoft.com/office/powerpoint/2010/main" val="252059216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dirty="0" smtClean="0"/>
              <a:t>Начальная плитка</a:t>
            </a:r>
            <a:endParaRPr lang="en-GB" dirty="0"/>
          </a:p>
        </p:txBody>
      </p:sp>
      <p:sp>
        <p:nvSpPr>
          <p:cNvPr id="5" name="Content Placeholder 4"/>
          <p:cNvSpPr>
            <a:spLocks noGrp="1"/>
          </p:cNvSpPr>
          <p:nvPr>
            <p:ph idx="1"/>
          </p:nvPr>
        </p:nvSpPr>
        <p:spPr/>
        <p:txBody>
          <a:bodyPr/>
          <a:lstStyle/>
          <a:p>
            <a:r>
              <a:rPr lang="ru-RU" dirty="0" smtClean="0"/>
              <a:t>Описывается в манифесте</a:t>
            </a:r>
            <a:br>
              <a:rPr lang="ru-RU" dirty="0" smtClean="0"/>
            </a:br>
            <a:r>
              <a:rPr lang="ru-RU" dirty="0" smtClean="0"/>
              <a:t>приложения</a:t>
            </a:r>
            <a:endParaRPr lang="ru-RU" dirty="0"/>
          </a:p>
        </p:txBody>
      </p:sp>
      <p:pic>
        <p:nvPicPr>
          <p:cNvPr id="4" name="Picture 3"/>
          <p:cNvPicPr>
            <a:picLocks noChangeAspect="1"/>
          </p:cNvPicPr>
          <p:nvPr/>
        </p:nvPicPr>
        <p:blipFill>
          <a:blip r:embed="rId2"/>
          <a:stretch>
            <a:fillRect/>
          </a:stretch>
        </p:blipFill>
        <p:spPr>
          <a:xfrm>
            <a:off x="1056000" y="2529000"/>
            <a:ext cx="6191197" cy="3319824"/>
          </a:xfrm>
          <a:prstGeom prst="rect">
            <a:avLst/>
          </a:prstGeom>
        </p:spPr>
      </p:pic>
    </p:spTree>
    <p:extLst>
      <p:ext uri="{BB962C8B-B14F-4D97-AF65-F5344CB8AC3E}">
        <p14:creationId xmlns:p14="http://schemas.microsoft.com/office/powerpoint/2010/main" val="115086530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dirty="0" smtClean="0"/>
              <a:t>Шаблоны плиток</a:t>
            </a:r>
            <a:endParaRPr lang="ru-RU" dirty="0"/>
          </a:p>
        </p:txBody>
      </p:sp>
      <p:pic>
        <p:nvPicPr>
          <p:cNvPr id="3" name="Picture 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76000" y="1629000"/>
            <a:ext cx="5940000" cy="3843529"/>
          </a:xfrm>
          <a:prstGeom prst="rect">
            <a:avLst/>
          </a:prstGeom>
        </p:spPr>
      </p:pic>
    </p:spTree>
    <p:extLst>
      <p:ext uri="{BB962C8B-B14F-4D97-AF65-F5344CB8AC3E}">
        <p14:creationId xmlns:p14="http://schemas.microsoft.com/office/powerpoint/2010/main" val="112051980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ru-RU" dirty="0" smtClean="0"/>
              <a:t>Адаптивный шаблон плитки</a:t>
            </a:r>
            <a:endParaRPr lang="en-US" dirty="0"/>
          </a:p>
        </p:txBody>
      </p:sp>
      <p:sp>
        <p:nvSpPr>
          <p:cNvPr id="4" name="Text Placeholder 3"/>
          <p:cNvSpPr>
            <a:spLocks noGrp="1"/>
          </p:cNvSpPr>
          <p:nvPr>
            <p:ph idx="1"/>
          </p:nvPr>
        </p:nvSpPr>
        <p:spPr/>
        <p:txBody>
          <a:bodyPr>
            <a:normAutofit lnSpcReduction="10000"/>
          </a:bodyPr>
          <a:lstStyle/>
          <a:p>
            <a:pPr>
              <a:spcBef>
                <a:spcPts val="400"/>
              </a:spcBef>
            </a:pPr>
            <a:r>
              <a:rPr lang="en-US" sz="1961" dirty="0">
                <a:solidFill>
                  <a:schemeClr val="tx1"/>
                </a:solidFill>
              </a:rPr>
              <a:t>&lt;tile&gt;</a:t>
            </a:r>
          </a:p>
          <a:p>
            <a:pPr>
              <a:spcBef>
                <a:spcPts val="400"/>
              </a:spcBef>
            </a:pPr>
            <a:r>
              <a:rPr lang="en-US" sz="1961" dirty="0">
                <a:solidFill>
                  <a:schemeClr val="tx1"/>
                </a:solidFill>
              </a:rPr>
              <a:t>  &lt;visual&gt;</a:t>
            </a:r>
          </a:p>
          <a:p>
            <a:pPr>
              <a:spcBef>
                <a:spcPts val="400"/>
              </a:spcBef>
            </a:pPr>
            <a:r>
              <a:rPr lang="en-US" sz="1961" dirty="0">
                <a:solidFill>
                  <a:schemeClr val="tx1"/>
                </a:solidFill>
              </a:rPr>
              <a:t>   &lt;binding template="</a:t>
            </a:r>
            <a:r>
              <a:rPr lang="en-US" sz="1961" dirty="0" err="1">
                <a:solidFill>
                  <a:schemeClr val="tx1"/>
                </a:solidFill>
              </a:rPr>
              <a:t>TileMedium</a:t>
            </a:r>
            <a:r>
              <a:rPr lang="en-US" sz="1961" dirty="0">
                <a:solidFill>
                  <a:schemeClr val="tx1"/>
                </a:solidFill>
              </a:rPr>
              <a:t>"&gt;</a:t>
            </a:r>
          </a:p>
          <a:p>
            <a:pPr>
              <a:spcBef>
                <a:spcPts val="400"/>
              </a:spcBef>
            </a:pPr>
            <a:r>
              <a:rPr lang="en-US" sz="1961" dirty="0">
                <a:solidFill>
                  <a:schemeClr val="tx1"/>
                </a:solidFill>
              </a:rPr>
              <a:t>      &lt;group&gt; &lt;subgroup&gt;</a:t>
            </a:r>
          </a:p>
          <a:p>
            <a:pPr>
              <a:spcBef>
                <a:spcPts val="400"/>
              </a:spcBef>
            </a:pPr>
            <a:r>
              <a:rPr lang="en-US" sz="1961" dirty="0">
                <a:solidFill>
                  <a:schemeClr val="tx1"/>
                </a:solidFill>
              </a:rPr>
              <a:t>           &lt;text hint-style="subtitle"&gt;John Doe&lt;/text&gt;</a:t>
            </a:r>
          </a:p>
          <a:p>
            <a:pPr>
              <a:spcBef>
                <a:spcPts val="400"/>
              </a:spcBef>
            </a:pPr>
            <a:r>
              <a:rPr lang="en-US" sz="1961" dirty="0">
                <a:solidFill>
                  <a:schemeClr val="tx1"/>
                </a:solidFill>
              </a:rPr>
              <a:t>           &lt;text hint-style="subtle"&gt;Photos from our trip&lt;/text&gt;</a:t>
            </a:r>
          </a:p>
          <a:p>
            <a:pPr>
              <a:spcBef>
                <a:spcPts val="400"/>
              </a:spcBef>
            </a:pPr>
            <a:r>
              <a:rPr lang="en-US" sz="1961" dirty="0">
                <a:solidFill>
                  <a:schemeClr val="tx1"/>
                </a:solidFill>
              </a:rPr>
              <a:t>           &lt;text hint-style="subtle"&gt;Thought you might…&lt;/text&gt;</a:t>
            </a:r>
          </a:p>
          <a:p>
            <a:pPr>
              <a:spcBef>
                <a:spcPts val="400"/>
              </a:spcBef>
            </a:pPr>
            <a:r>
              <a:rPr lang="en-US" sz="1961" dirty="0">
                <a:solidFill>
                  <a:schemeClr val="tx1"/>
                </a:solidFill>
              </a:rPr>
              <a:t>        &lt;/subgroup&gt;</a:t>
            </a:r>
          </a:p>
          <a:p>
            <a:pPr>
              <a:spcBef>
                <a:spcPts val="400"/>
              </a:spcBef>
            </a:pPr>
            <a:r>
              <a:rPr lang="en-US" sz="1961" dirty="0">
                <a:solidFill>
                  <a:schemeClr val="tx1"/>
                </a:solidFill>
              </a:rPr>
              <a:t>      &lt;/group&gt;</a:t>
            </a:r>
          </a:p>
          <a:p>
            <a:pPr>
              <a:spcBef>
                <a:spcPts val="400"/>
              </a:spcBef>
            </a:pPr>
            <a:r>
              <a:rPr lang="en-US" sz="1961" dirty="0">
                <a:solidFill>
                  <a:schemeClr val="tx1"/>
                </a:solidFill>
              </a:rPr>
              <a:t>      &lt;group&gt; &lt;subgroup&gt;</a:t>
            </a:r>
          </a:p>
          <a:p>
            <a:pPr>
              <a:spcBef>
                <a:spcPts val="400"/>
              </a:spcBef>
            </a:pPr>
            <a:r>
              <a:rPr lang="en-US" sz="1961" dirty="0">
                <a:solidFill>
                  <a:schemeClr val="tx1"/>
                </a:solidFill>
              </a:rPr>
              <a:t>        …</a:t>
            </a:r>
          </a:p>
          <a:p>
            <a:pPr>
              <a:spcBef>
                <a:spcPts val="400"/>
              </a:spcBef>
            </a:pPr>
            <a:r>
              <a:rPr lang="en-US" sz="1961" dirty="0">
                <a:solidFill>
                  <a:schemeClr val="tx1"/>
                </a:solidFill>
              </a:rPr>
              <a:t>        &lt;/subgroup&gt;</a:t>
            </a:r>
          </a:p>
          <a:p>
            <a:pPr>
              <a:spcBef>
                <a:spcPts val="400"/>
              </a:spcBef>
            </a:pPr>
            <a:r>
              <a:rPr lang="en-US" sz="1961" dirty="0">
                <a:solidFill>
                  <a:schemeClr val="tx1"/>
                </a:solidFill>
              </a:rPr>
              <a:t>      &lt;/group&gt;</a:t>
            </a:r>
          </a:p>
          <a:p>
            <a:pPr>
              <a:spcBef>
                <a:spcPts val="400"/>
              </a:spcBef>
            </a:pPr>
            <a:r>
              <a:rPr lang="en-US" sz="1961" dirty="0">
                <a:solidFill>
                  <a:schemeClr val="tx1"/>
                </a:solidFill>
              </a:rPr>
              <a:t>    &lt;/binding&gt;   </a:t>
            </a:r>
          </a:p>
          <a:p>
            <a:pPr>
              <a:spcBef>
                <a:spcPts val="400"/>
              </a:spcBef>
            </a:pPr>
            <a:r>
              <a:rPr lang="en-US" sz="1961" dirty="0">
                <a:solidFill>
                  <a:schemeClr val="tx1"/>
                </a:solidFill>
              </a:rPr>
              <a:t>  &lt;/visual&gt;</a:t>
            </a:r>
          </a:p>
          <a:p>
            <a:pPr>
              <a:spcBef>
                <a:spcPts val="400"/>
              </a:spcBef>
            </a:pPr>
            <a:r>
              <a:rPr lang="en-US" sz="1961" dirty="0">
                <a:solidFill>
                  <a:schemeClr val="tx1"/>
                </a:solidFill>
              </a:rPr>
              <a:t>&lt;/tile&gt;</a:t>
            </a:r>
          </a:p>
          <a:p>
            <a:pPr>
              <a:spcBef>
                <a:spcPts val="400"/>
              </a:spcBef>
            </a:pPr>
            <a:endParaRPr lang="en-US" sz="1961" dirty="0">
              <a:solidFill>
                <a:schemeClr val="tx1"/>
              </a:solidFill>
            </a:endParaRPr>
          </a:p>
        </p:txBody>
      </p:sp>
      <p:grpSp>
        <p:nvGrpSpPr>
          <p:cNvPr id="2" name="Group 1"/>
          <p:cNvGrpSpPr/>
          <p:nvPr/>
        </p:nvGrpSpPr>
        <p:grpSpPr>
          <a:xfrm>
            <a:off x="3936000" y="4563225"/>
            <a:ext cx="3420000" cy="1694874"/>
            <a:chOff x="6245404" y="3951915"/>
            <a:chExt cx="5089813" cy="2522395"/>
          </a:xfrm>
        </p:grpSpPr>
        <p:pic>
          <p:nvPicPr>
            <p:cNvPr id="6" name="Picture 5"/>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245404" y="3951915"/>
              <a:ext cx="5089813" cy="2282026"/>
            </a:xfrm>
            <a:prstGeom prst="rect">
              <a:avLst/>
            </a:prstGeom>
          </p:spPr>
        </p:pic>
        <p:grpSp>
          <p:nvGrpSpPr>
            <p:cNvPr id="7" name="Group 6"/>
            <p:cNvGrpSpPr/>
            <p:nvPr/>
          </p:nvGrpSpPr>
          <p:grpSpPr>
            <a:xfrm>
              <a:off x="6391585" y="6242344"/>
              <a:ext cx="4802045" cy="231966"/>
              <a:chOff x="380250" y="5662722"/>
              <a:chExt cx="5451115" cy="263319"/>
            </a:xfrm>
          </p:grpSpPr>
          <p:sp>
            <p:nvSpPr>
              <p:cNvPr id="8" name="Subtitle 2"/>
              <p:cNvSpPr txBox="1">
                <a:spLocks/>
              </p:cNvSpPr>
              <p:nvPr/>
            </p:nvSpPr>
            <p:spPr>
              <a:xfrm>
                <a:off x="380250" y="5662722"/>
                <a:ext cx="936921" cy="263319"/>
              </a:xfrm>
              <a:prstGeom prst="rect">
                <a:avLst/>
              </a:prstGeom>
            </p:spPr>
            <p:txBody>
              <a:bodyPr vert="horz" lIns="0" tIns="0" rIns="0" bIns="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050" dirty="0">
                    <a:solidFill>
                      <a:srgbClr val="202124"/>
                    </a:solidFill>
                    <a:latin typeface="Segoe UI Light" panose="020B0502040204020203" pitchFamily="34" charset="0"/>
                    <a:cs typeface="Segoe UI Light" panose="020B0502040204020203" pitchFamily="34" charset="0"/>
                  </a:rPr>
                  <a:t>Min. Med Size</a:t>
                </a:r>
              </a:p>
            </p:txBody>
          </p:sp>
          <p:sp>
            <p:nvSpPr>
              <p:cNvPr id="9" name="Subtitle 2"/>
              <p:cNvSpPr txBox="1">
                <a:spLocks/>
              </p:cNvSpPr>
              <p:nvPr/>
            </p:nvSpPr>
            <p:spPr>
              <a:xfrm>
                <a:off x="4920343" y="5662722"/>
                <a:ext cx="911022" cy="263319"/>
              </a:xfrm>
              <a:prstGeom prst="rect">
                <a:avLst/>
              </a:prstGeom>
            </p:spPr>
            <p:txBody>
              <a:bodyPr vert="horz" lIns="0" tIns="0" rIns="0" bIns="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en-US" sz="1050" dirty="0">
                    <a:solidFill>
                      <a:srgbClr val="202124"/>
                    </a:solidFill>
                    <a:latin typeface="Segoe UI Light" panose="020B0502040204020203" pitchFamily="34" charset="0"/>
                    <a:cs typeface="Segoe UI Light" panose="020B0502040204020203" pitchFamily="34" charset="0"/>
                  </a:rPr>
                  <a:t>Max Med. Size</a:t>
                </a:r>
              </a:p>
            </p:txBody>
          </p:sp>
          <p:cxnSp>
            <p:nvCxnSpPr>
              <p:cNvPr id="10" name="Straight Arrow Connector 9"/>
              <p:cNvCxnSpPr/>
              <p:nvPr/>
            </p:nvCxnSpPr>
            <p:spPr>
              <a:xfrm>
                <a:off x="1316700" y="5751679"/>
                <a:ext cx="3603172" cy="0"/>
              </a:xfrm>
              <a:prstGeom prst="straightConnector1">
                <a:avLst/>
              </a:prstGeom>
              <a:ln>
                <a:headEnd type="none" w="med" len="med"/>
                <a:tailEnd type="arrow" w="med" len="med"/>
              </a:ln>
            </p:spPr>
            <p:style>
              <a:lnRef idx="3">
                <a:schemeClr val="accent1"/>
              </a:lnRef>
              <a:fillRef idx="0">
                <a:schemeClr val="accent1"/>
              </a:fillRef>
              <a:effectRef idx="2">
                <a:schemeClr val="accent1"/>
              </a:effectRef>
              <a:fontRef idx="minor">
                <a:schemeClr val="tx1"/>
              </a:fontRef>
            </p:style>
          </p:cxnSp>
        </p:grpSp>
      </p:grpSp>
      <p:sp>
        <p:nvSpPr>
          <p:cNvPr id="11" name="Rectangle 10"/>
          <p:cNvSpPr/>
          <p:nvPr/>
        </p:nvSpPr>
        <p:spPr bwMode="auto">
          <a:xfrm>
            <a:off x="2766243" y="1972097"/>
            <a:ext cx="3163217" cy="422311"/>
          </a:xfrm>
          <a:prstGeom prst="rect">
            <a:avLst/>
          </a:prstGeom>
          <a:noFill/>
          <a:ln w="7620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p:cNvSpPr/>
          <p:nvPr/>
        </p:nvSpPr>
        <p:spPr bwMode="auto">
          <a:xfrm>
            <a:off x="3396001" y="2566351"/>
            <a:ext cx="3240000" cy="379525"/>
          </a:xfrm>
          <a:prstGeom prst="rect">
            <a:avLst/>
          </a:prstGeom>
          <a:noFill/>
          <a:ln w="7620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p:cNvSpPr/>
          <p:nvPr/>
        </p:nvSpPr>
        <p:spPr bwMode="auto">
          <a:xfrm>
            <a:off x="1956001" y="4047278"/>
            <a:ext cx="2700000" cy="345614"/>
          </a:xfrm>
          <a:prstGeom prst="rect">
            <a:avLst/>
          </a:prstGeom>
          <a:noFill/>
          <a:ln w="7620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8959057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left)">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wipe(left)">
                                      <p:cBhvr>
                                        <p:cTn id="1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Заголовок 2"/>
          <p:cNvSpPr>
            <a:spLocks noGrp="1"/>
          </p:cNvSpPr>
          <p:nvPr>
            <p:ph type="title"/>
          </p:nvPr>
        </p:nvSpPr>
        <p:spPr>
          <a:xfrm>
            <a:off x="876000" y="1543647"/>
            <a:ext cx="9859116" cy="1813958"/>
          </a:xfrm>
        </p:spPr>
        <p:txBody>
          <a:bodyPr/>
          <a:lstStyle/>
          <a:p>
            <a:r>
              <a:rPr lang="en-US" dirty="0" smtClean="0"/>
              <a:t>DEMO 0</a:t>
            </a:r>
            <a:r>
              <a:rPr lang="en-US" dirty="0"/>
              <a:t>1</a:t>
            </a:r>
            <a:r>
              <a:rPr lang="en-US" dirty="0" smtClean="0"/>
              <a:t>:</a:t>
            </a:r>
            <a:br>
              <a:rPr lang="en-US" dirty="0" smtClean="0"/>
            </a:br>
            <a:r>
              <a:rPr lang="ru-RU" dirty="0" smtClean="0"/>
              <a:t>Обновление плитки</a:t>
            </a:r>
            <a:endParaRPr lang="ru-RU" dirty="0"/>
          </a:p>
        </p:txBody>
      </p:sp>
    </p:spTree>
    <p:extLst>
      <p:ext uri="{BB962C8B-B14F-4D97-AF65-F5344CB8AC3E}">
        <p14:creationId xmlns:p14="http://schemas.microsoft.com/office/powerpoint/2010/main" val="23505104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ru-RU" dirty="0" smtClean="0"/>
              <a:t>Обновление плиток</a:t>
            </a:r>
            <a:endParaRPr lang="en-US" dirty="0"/>
          </a:p>
        </p:txBody>
      </p:sp>
      <p:sp>
        <p:nvSpPr>
          <p:cNvPr id="4" name="Text Placeholder 3"/>
          <p:cNvSpPr>
            <a:spLocks noGrp="1"/>
          </p:cNvSpPr>
          <p:nvPr>
            <p:ph idx="1"/>
          </p:nvPr>
        </p:nvSpPr>
        <p:spPr/>
        <p:txBody>
          <a:bodyPr>
            <a:normAutofit fontScale="92500" lnSpcReduction="10000"/>
          </a:bodyPr>
          <a:lstStyle/>
          <a:p>
            <a:r>
              <a:rPr lang="ru-RU" dirty="0" smtClean="0"/>
              <a:t>По расписанию</a:t>
            </a:r>
            <a:endParaRPr lang="en-US" dirty="0" smtClean="0"/>
          </a:p>
          <a:p>
            <a:pPr lvl="1"/>
            <a:r>
              <a:rPr lang="ru-RU" dirty="0" smtClean="0"/>
              <a:t>Установка шаблона и времени </a:t>
            </a:r>
            <a:r>
              <a:rPr lang="ru-RU" dirty="0" smtClean="0"/>
              <a:t/>
            </a:r>
            <a:br>
              <a:rPr lang="ru-RU" dirty="0" smtClean="0"/>
            </a:br>
            <a:r>
              <a:rPr lang="ru-RU" dirty="0" smtClean="0"/>
              <a:t>через </a:t>
            </a:r>
            <a:r>
              <a:rPr lang="en-US" dirty="0" smtClean="0"/>
              <a:t>“</a:t>
            </a:r>
            <a:r>
              <a:rPr lang="en-US" dirty="0" err="1" smtClean="0"/>
              <a:t>ScheduledTileNotification</a:t>
            </a:r>
            <a:r>
              <a:rPr lang="en-US" dirty="0" smtClean="0"/>
              <a:t>”</a:t>
            </a:r>
          </a:p>
          <a:p>
            <a:r>
              <a:rPr lang="ru-RU" dirty="0" smtClean="0"/>
              <a:t>Периодично</a:t>
            </a:r>
            <a:endParaRPr lang="en-US" dirty="0" smtClean="0"/>
          </a:p>
          <a:p>
            <a:pPr lvl="1"/>
            <a:r>
              <a:rPr lang="ru-RU" dirty="0" smtClean="0"/>
              <a:t>Запрос по </a:t>
            </a:r>
            <a:r>
              <a:rPr lang="en-US" dirty="0" smtClean="0"/>
              <a:t>URL </a:t>
            </a:r>
            <a:r>
              <a:rPr lang="ru-RU" dirty="0" smtClean="0"/>
              <a:t>с </a:t>
            </a:r>
            <a:r>
              <a:rPr lang="ru-RU" dirty="0" smtClean="0"/>
              <a:t>интервалом </a:t>
            </a:r>
            <a:r>
              <a:rPr lang="ru-RU" dirty="0" smtClean="0"/>
              <a:t/>
            </a:r>
            <a:br>
              <a:rPr lang="ru-RU" dirty="0" smtClean="0"/>
            </a:br>
            <a:r>
              <a:rPr lang="en-US" dirty="0" smtClean="0"/>
              <a:t>30m </a:t>
            </a:r>
            <a:r>
              <a:rPr lang="en-US" dirty="0" smtClean="0"/>
              <a:t>/ 60m / 6h / 12h / 24h</a:t>
            </a:r>
          </a:p>
          <a:p>
            <a:r>
              <a:rPr lang="ru-RU" dirty="0" smtClean="0"/>
              <a:t>Локальное</a:t>
            </a:r>
            <a:endParaRPr lang="en-US" dirty="0" smtClean="0"/>
          </a:p>
          <a:p>
            <a:pPr lvl="1"/>
            <a:r>
              <a:rPr lang="ru-RU" dirty="0" smtClean="0"/>
              <a:t>Обновление из приложения</a:t>
            </a:r>
            <a:r>
              <a:rPr lang="en-US" dirty="0" smtClean="0"/>
              <a:t> </a:t>
            </a:r>
            <a:r>
              <a:rPr lang="ru-RU" dirty="0" smtClean="0"/>
              <a:t/>
            </a:r>
            <a:br>
              <a:rPr lang="ru-RU" dirty="0" smtClean="0"/>
            </a:br>
            <a:r>
              <a:rPr lang="en-US" dirty="0" smtClean="0"/>
              <a:t>(</a:t>
            </a:r>
            <a:r>
              <a:rPr lang="ru-RU" dirty="0" smtClean="0"/>
              <a:t>активно или в фоне</a:t>
            </a:r>
            <a:r>
              <a:rPr lang="en-US" dirty="0" smtClean="0"/>
              <a:t>)</a:t>
            </a:r>
          </a:p>
          <a:p>
            <a:r>
              <a:rPr lang="ru-RU" dirty="0" err="1" smtClean="0"/>
              <a:t>Пуш</a:t>
            </a:r>
            <a:endParaRPr lang="en-US" dirty="0" smtClean="0"/>
          </a:p>
          <a:p>
            <a:pPr lvl="1"/>
            <a:r>
              <a:rPr lang="ru-RU" dirty="0" err="1" smtClean="0"/>
              <a:t>Пуш</a:t>
            </a:r>
            <a:r>
              <a:rPr lang="ru-RU" dirty="0" smtClean="0"/>
              <a:t>-сервис</a:t>
            </a:r>
            <a:endParaRPr lang="en-US" dirty="0" smtClean="0"/>
          </a:p>
          <a:p>
            <a:pPr lvl="1"/>
            <a:r>
              <a:rPr lang="ru-RU" dirty="0" smtClean="0"/>
              <a:t>Обновление </a:t>
            </a:r>
            <a:r>
              <a:rPr lang="ru-RU" dirty="0" err="1" smtClean="0"/>
              <a:t>бейджей</a:t>
            </a:r>
            <a:endParaRPr lang="en-US" dirty="0"/>
          </a:p>
        </p:txBody>
      </p:sp>
    </p:spTree>
    <p:extLst>
      <p:ext uri="{BB962C8B-B14F-4D97-AF65-F5344CB8AC3E}">
        <p14:creationId xmlns:p14="http://schemas.microsoft.com/office/powerpoint/2010/main" val="215579738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ru-RU" dirty="0" smtClean="0"/>
              <a:t>Уведомления</a:t>
            </a:r>
            <a:endParaRPr lang="ru-RU" dirty="0"/>
          </a:p>
        </p:txBody>
      </p:sp>
      <p:sp>
        <p:nvSpPr>
          <p:cNvPr id="5" name="Subtitle 4"/>
          <p:cNvSpPr>
            <a:spLocks noGrp="1"/>
          </p:cNvSpPr>
          <p:nvPr>
            <p:ph type="subTitle" idx="1"/>
          </p:nvPr>
        </p:nvSpPr>
        <p:spPr/>
        <p:txBody>
          <a:bodyPr/>
          <a:lstStyle/>
          <a:p>
            <a:endParaRPr lang="ru-RU"/>
          </a:p>
        </p:txBody>
      </p:sp>
    </p:spTree>
    <p:extLst>
      <p:ext uri="{BB962C8B-B14F-4D97-AF65-F5344CB8AC3E}">
        <p14:creationId xmlns:p14="http://schemas.microsoft.com/office/powerpoint/2010/main" val="278039777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ru-RU" dirty="0" smtClean="0"/>
              <a:t>Уведомления</a:t>
            </a:r>
            <a:endParaRPr lang="en-US" dirty="0"/>
          </a:p>
        </p:txBody>
      </p:sp>
      <p:sp>
        <p:nvSpPr>
          <p:cNvPr id="4" name="Text Placeholder 3"/>
          <p:cNvSpPr>
            <a:spLocks noGrp="1"/>
          </p:cNvSpPr>
          <p:nvPr>
            <p:ph idx="1"/>
          </p:nvPr>
        </p:nvSpPr>
        <p:spPr>
          <a:xfrm>
            <a:off x="1056000" y="1449000"/>
            <a:ext cx="5760000" cy="4860000"/>
          </a:xfrm>
        </p:spPr>
        <p:txBody>
          <a:bodyPr/>
          <a:lstStyle/>
          <a:p>
            <a:r>
              <a:rPr lang="ru-RU" dirty="0" smtClean="0"/>
              <a:t>Показ</a:t>
            </a:r>
            <a:r>
              <a:rPr lang="en-US" dirty="0" smtClean="0"/>
              <a:t> (</a:t>
            </a:r>
            <a:r>
              <a:rPr lang="ru-RU" dirty="0" smtClean="0"/>
              <a:t>потребление</a:t>
            </a:r>
            <a:r>
              <a:rPr lang="en-US" dirty="0" smtClean="0"/>
              <a:t>)</a:t>
            </a:r>
          </a:p>
          <a:p>
            <a:pPr lvl="1"/>
            <a:r>
              <a:rPr lang="ru-RU" dirty="0" smtClean="0"/>
              <a:t>Увидеть новую информацию </a:t>
            </a:r>
            <a:r>
              <a:rPr lang="ru-RU" dirty="0" smtClean="0"/>
              <a:t/>
            </a:r>
            <a:br>
              <a:rPr lang="ru-RU" dirty="0" smtClean="0"/>
            </a:br>
            <a:r>
              <a:rPr lang="ru-RU" dirty="0" smtClean="0"/>
              <a:t>из </a:t>
            </a:r>
            <a:r>
              <a:rPr lang="ru-RU" dirty="0" smtClean="0"/>
              <a:t>приложения.</a:t>
            </a:r>
          </a:p>
          <a:p>
            <a:pPr lvl="1"/>
            <a:endParaRPr lang="en-US" dirty="0" smtClean="0"/>
          </a:p>
        </p:txBody>
      </p:sp>
      <p:pic>
        <p:nvPicPr>
          <p:cNvPr id="7" name="Picture 6"/>
          <p:cNvPicPr>
            <a:picLocks noChangeAspect="1"/>
          </p:cNvPicPr>
          <p:nvPr/>
        </p:nvPicPr>
        <p:blipFill rotWithShape="1">
          <a:blip r:embed="rId3" cstate="screen">
            <a:extLst>
              <a:ext uri="{28A0092B-C50C-407E-A947-70E740481C1C}">
                <a14:useLocalDpi xmlns:a14="http://schemas.microsoft.com/office/drawing/2010/main"/>
              </a:ext>
            </a:extLst>
          </a:blip>
          <a:srcRect t="31248"/>
          <a:stretch/>
        </p:blipFill>
        <p:spPr>
          <a:xfrm>
            <a:off x="1056000" y="2889000"/>
            <a:ext cx="4571810" cy="2358360"/>
          </a:xfrm>
          <a:prstGeom prst="rect">
            <a:avLst/>
          </a:prstGeom>
        </p:spPr>
      </p:pic>
    </p:spTree>
    <p:extLst>
      <p:ext uri="{BB962C8B-B14F-4D97-AF65-F5344CB8AC3E}">
        <p14:creationId xmlns:p14="http://schemas.microsoft.com/office/powerpoint/2010/main" val="20706187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3" cstate="print">
            <a:extLst>
              <a:ext uri="{28A0092B-C50C-407E-A947-70E740481C1C}">
                <a14:useLocalDpi xmlns:a14="http://schemas.microsoft.com/office/drawing/2010/main"/>
              </a:ext>
            </a:extLst>
          </a:blip>
          <a:stretch/>
        </p:blipFill>
        <p:spPr>
          <a:xfrm>
            <a:off x="1055999" y="3539606"/>
            <a:ext cx="4571811" cy="2409394"/>
          </a:xfrm>
          <a:prstGeom prst="rect">
            <a:avLst/>
          </a:prstGeom>
        </p:spPr>
      </p:pic>
      <p:sp>
        <p:nvSpPr>
          <p:cNvPr id="3" name="Title 2"/>
          <p:cNvSpPr>
            <a:spLocks noGrp="1"/>
          </p:cNvSpPr>
          <p:nvPr>
            <p:ph type="title"/>
          </p:nvPr>
        </p:nvSpPr>
        <p:spPr/>
        <p:txBody>
          <a:bodyPr/>
          <a:lstStyle/>
          <a:p>
            <a:r>
              <a:rPr lang="ru-RU" dirty="0" smtClean="0"/>
              <a:t>Уведомления</a:t>
            </a:r>
            <a:endParaRPr lang="en-US" dirty="0"/>
          </a:p>
        </p:txBody>
      </p:sp>
      <p:sp>
        <p:nvSpPr>
          <p:cNvPr id="4" name="Text Placeholder 3"/>
          <p:cNvSpPr>
            <a:spLocks noGrp="1"/>
          </p:cNvSpPr>
          <p:nvPr>
            <p:ph idx="1"/>
          </p:nvPr>
        </p:nvSpPr>
        <p:spPr>
          <a:xfrm>
            <a:off x="1056000" y="1449000"/>
            <a:ext cx="5760000" cy="4860000"/>
          </a:xfrm>
        </p:spPr>
        <p:txBody>
          <a:bodyPr/>
          <a:lstStyle/>
          <a:p>
            <a:r>
              <a:rPr lang="ru-RU" dirty="0" smtClean="0"/>
              <a:t>Действие</a:t>
            </a:r>
            <a:r>
              <a:rPr lang="en-US" dirty="0" smtClean="0"/>
              <a:t> </a:t>
            </a:r>
            <a:r>
              <a:rPr lang="ru-RU" dirty="0" smtClean="0"/>
              <a:t>(принять решение</a:t>
            </a:r>
            <a:r>
              <a:rPr lang="en-US" dirty="0" smtClean="0"/>
              <a:t>)</a:t>
            </a:r>
          </a:p>
          <a:p>
            <a:pPr lvl="1"/>
            <a:r>
              <a:rPr lang="ru-RU" dirty="0"/>
              <a:t>Н</a:t>
            </a:r>
            <a:r>
              <a:rPr lang="ru-RU" dirty="0" smtClean="0"/>
              <a:t>ачать </a:t>
            </a:r>
            <a:r>
              <a:rPr lang="ru-RU" dirty="0" smtClean="0"/>
              <a:t>или завершить выполнение задачи. </a:t>
            </a:r>
            <a:r>
              <a:rPr lang="ru-RU" dirty="0" smtClean="0"/>
              <a:t>Дополнительные </a:t>
            </a:r>
            <a:r>
              <a:rPr lang="ru-RU" dirty="0" smtClean="0"/>
              <a:t>действия позволяют выполнить быстрое действие без смены контекста.</a:t>
            </a:r>
            <a:endParaRPr lang="en-US" dirty="0"/>
          </a:p>
        </p:txBody>
      </p:sp>
    </p:spTree>
    <p:extLst>
      <p:ext uri="{BB962C8B-B14F-4D97-AF65-F5344CB8AC3E}">
        <p14:creationId xmlns:p14="http://schemas.microsoft.com/office/powerpoint/2010/main" val="178526776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ru-RU" dirty="0" smtClean="0"/>
              <a:t>Интерактивные уведомления</a:t>
            </a:r>
            <a:endParaRPr lang="en-US" dirty="0"/>
          </a:p>
        </p:txBody>
      </p:sp>
      <p:pic>
        <p:nvPicPr>
          <p:cNvPr id="5" name="Picture 4" descr="http://osguni/AssetsThreshold/00/00/00/00/00/0A/2C_Desktop_Desktop_5Color.png"/>
          <p:cNvPicPr>
            <a:picLocks noChangeAspect="1"/>
          </p:cNvPicPr>
          <p:nvPr/>
        </p:nvPicPr>
        <p:blipFill rotWithShape="1">
          <a:blip r:embed="rId3" cstate="screen">
            <a:extLst>
              <a:ext uri="{28A0092B-C50C-407E-A947-70E740481C1C}">
                <a14:useLocalDpi xmlns:a14="http://schemas.microsoft.com/office/drawing/2010/main"/>
              </a:ext>
            </a:extLst>
          </a:blip>
          <a:srcRect t="27296"/>
          <a:stretch/>
        </p:blipFill>
        <p:spPr bwMode="auto">
          <a:xfrm>
            <a:off x="1056000" y="3372853"/>
            <a:ext cx="2940555" cy="1603598"/>
          </a:xfrm>
          <a:prstGeom prst="rect">
            <a:avLst/>
          </a:prstGeom>
          <a:noFill/>
          <a:ln>
            <a:solidFill>
              <a:schemeClr val="tx1"/>
            </a:solidFill>
          </a:ln>
        </p:spPr>
      </p:pic>
      <p:pic>
        <p:nvPicPr>
          <p:cNvPr id="6" name="Picture 5"/>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4476001" y="3372854"/>
            <a:ext cx="2880000" cy="1551792"/>
          </a:xfrm>
          <a:prstGeom prst="rect">
            <a:avLst/>
          </a:prstGeom>
          <a:ln>
            <a:solidFill>
              <a:schemeClr val="tx1"/>
            </a:solidFill>
          </a:ln>
        </p:spPr>
      </p:pic>
      <p:pic>
        <p:nvPicPr>
          <p:cNvPr id="7" name="Picture 6" descr="http://osguni/AssetsThreshold/00/00/00/00/00/0B/1C_Desktop_Desktop_2.png"/>
          <p:cNvPicPr>
            <a:picLocks noChangeAspect="1"/>
          </p:cNvPicPr>
          <p:nvPr/>
        </p:nvPicPr>
        <p:blipFill rotWithShape="1">
          <a:blip r:embed="rId5" cstate="print">
            <a:extLst>
              <a:ext uri="{28A0092B-C50C-407E-A947-70E740481C1C}">
                <a14:useLocalDpi xmlns:a14="http://schemas.microsoft.com/office/drawing/2010/main"/>
              </a:ext>
            </a:extLst>
          </a:blip>
          <a:srcRect t="27565"/>
          <a:stretch/>
        </p:blipFill>
        <p:spPr bwMode="auto">
          <a:xfrm>
            <a:off x="1055999" y="5131367"/>
            <a:ext cx="2940555" cy="1598644"/>
          </a:xfrm>
          <a:prstGeom prst="rect">
            <a:avLst/>
          </a:prstGeom>
          <a:noFill/>
          <a:ln>
            <a:solidFill>
              <a:schemeClr val="tx1"/>
            </a:solidFill>
          </a:ln>
        </p:spPr>
      </p:pic>
      <p:pic>
        <p:nvPicPr>
          <p:cNvPr id="8" name="Picture 7" descr="http://osguni/AssetsThreshold/00/00/00/00/00/04/KY_Mobile_5inch_Mobile5_2.png"/>
          <p:cNvPicPr>
            <a:picLocks noChangeAspect="1"/>
          </p:cNvPicPr>
          <p:nvPr/>
        </p:nvPicPr>
        <p:blipFill>
          <a:blip r:embed="rId6" cstate="screen">
            <a:extLst>
              <a:ext uri="{28A0092B-C50C-407E-A947-70E740481C1C}">
                <a14:useLocalDpi xmlns:a14="http://schemas.microsoft.com/office/drawing/2010/main"/>
              </a:ext>
            </a:extLst>
          </a:blip>
          <a:srcRect/>
          <a:stretch>
            <a:fillRect/>
          </a:stretch>
        </p:blipFill>
        <p:spPr bwMode="auto">
          <a:xfrm>
            <a:off x="4476000" y="5131258"/>
            <a:ext cx="2880001" cy="1602562"/>
          </a:xfrm>
          <a:prstGeom prst="rect">
            <a:avLst/>
          </a:prstGeom>
          <a:noFill/>
          <a:ln>
            <a:solidFill>
              <a:schemeClr val="tx1"/>
            </a:solidFill>
          </a:ln>
        </p:spPr>
      </p:pic>
      <p:pic>
        <p:nvPicPr>
          <p:cNvPr id="9" name="Picture 8" descr="http://osguni/AssetsThreshold/00/00/00/00/00/0B/1B_Desktop_Desktop_1Color.png"/>
          <p:cNvPicPr/>
          <p:nvPr/>
        </p:nvPicPr>
        <p:blipFill rotWithShape="1">
          <a:blip r:embed="rId7" cstate="screen">
            <a:extLst>
              <a:ext uri="{28A0092B-C50C-407E-A947-70E740481C1C}">
                <a14:useLocalDpi xmlns:a14="http://schemas.microsoft.com/office/drawing/2010/main"/>
              </a:ext>
            </a:extLst>
          </a:blip>
          <a:srcRect t="27982"/>
          <a:stretch/>
        </p:blipFill>
        <p:spPr bwMode="auto">
          <a:xfrm>
            <a:off x="1056000" y="1629000"/>
            <a:ext cx="2940555" cy="1594337"/>
          </a:xfrm>
          <a:prstGeom prst="rect">
            <a:avLst/>
          </a:prstGeom>
          <a:noFill/>
          <a:ln>
            <a:solidFill>
              <a:schemeClr val="tx1"/>
            </a:solidFill>
          </a:ln>
        </p:spPr>
      </p:pic>
      <p:pic>
        <p:nvPicPr>
          <p:cNvPr id="10" name="Picture 9" descr="http://osguni/AssetsThreshold/00/00/00/00/00/04/KW_Mobile_5inch_Mobile5_1.png"/>
          <p:cNvPicPr>
            <a:picLocks noChangeAspect="1"/>
          </p:cNvPicPr>
          <p:nvPr/>
        </p:nvPicPr>
        <p:blipFill>
          <a:blip r:embed="rId8" cstate="screen">
            <a:extLst>
              <a:ext uri="{28A0092B-C50C-407E-A947-70E740481C1C}">
                <a14:useLocalDpi xmlns:a14="http://schemas.microsoft.com/office/drawing/2010/main"/>
              </a:ext>
            </a:extLst>
          </a:blip>
          <a:srcRect/>
          <a:stretch>
            <a:fillRect/>
          </a:stretch>
        </p:blipFill>
        <p:spPr bwMode="auto">
          <a:xfrm>
            <a:off x="4476000" y="1629000"/>
            <a:ext cx="2865340" cy="1594337"/>
          </a:xfrm>
          <a:prstGeom prst="rect">
            <a:avLst/>
          </a:prstGeom>
          <a:noFill/>
          <a:ln>
            <a:solidFill>
              <a:schemeClr val="tx1"/>
            </a:solidFill>
          </a:ln>
        </p:spPr>
      </p:pic>
      <p:sp>
        <p:nvSpPr>
          <p:cNvPr id="11" name="TextBox 4"/>
          <p:cNvSpPr txBox="1"/>
          <p:nvPr/>
        </p:nvSpPr>
        <p:spPr>
          <a:xfrm>
            <a:off x="835009" y="1176479"/>
            <a:ext cx="879843" cy="452521"/>
          </a:xfrm>
          <a:prstGeom prst="rect">
            <a:avLst/>
          </a:prstGeom>
          <a:noFill/>
        </p:spPr>
        <p:txBody>
          <a:bodyPr wrap="none" lIns="179285" tIns="143428" rIns="179285" bIns="143428" rtlCol="0">
            <a:spAutoFit/>
          </a:bodyPr>
          <a:lstStyle/>
          <a:p>
            <a:pPr>
              <a:lnSpc>
                <a:spcPct val="90000"/>
              </a:lnSpc>
              <a:spcAft>
                <a:spcPts val="588"/>
              </a:spcAft>
            </a:pPr>
            <a:r>
              <a:rPr lang="en-US" sz="1176" dirty="0">
                <a:gradFill>
                  <a:gsLst>
                    <a:gs pos="2917">
                      <a:schemeClr val="tx1"/>
                    </a:gs>
                    <a:gs pos="30000">
                      <a:schemeClr val="tx1"/>
                    </a:gs>
                  </a:gsLst>
                  <a:lin ang="5400000" scaled="0"/>
                </a:gradFill>
              </a:rPr>
              <a:t>Desktop</a:t>
            </a:r>
          </a:p>
        </p:txBody>
      </p:sp>
      <p:sp>
        <p:nvSpPr>
          <p:cNvPr id="12" name="TextBox 5"/>
          <p:cNvSpPr txBox="1"/>
          <p:nvPr/>
        </p:nvSpPr>
        <p:spPr>
          <a:xfrm>
            <a:off x="4353214" y="1189784"/>
            <a:ext cx="793280" cy="452521"/>
          </a:xfrm>
          <a:prstGeom prst="rect">
            <a:avLst/>
          </a:prstGeom>
          <a:noFill/>
        </p:spPr>
        <p:txBody>
          <a:bodyPr wrap="none" lIns="179285" tIns="143428" rIns="179285" bIns="143428" rtlCol="0">
            <a:spAutoFit/>
          </a:bodyPr>
          <a:lstStyle/>
          <a:p>
            <a:pPr>
              <a:lnSpc>
                <a:spcPct val="90000"/>
              </a:lnSpc>
              <a:spcAft>
                <a:spcPts val="588"/>
              </a:spcAft>
            </a:pPr>
            <a:r>
              <a:rPr lang="en-US" sz="1176" dirty="0">
                <a:gradFill>
                  <a:gsLst>
                    <a:gs pos="2917">
                      <a:schemeClr val="tx1"/>
                    </a:gs>
                    <a:gs pos="30000">
                      <a:schemeClr val="tx1"/>
                    </a:gs>
                  </a:gsLst>
                  <a:lin ang="5400000" scaled="0"/>
                </a:gradFill>
              </a:rPr>
              <a:t>Mobile</a:t>
            </a:r>
          </a:p>
        </p:txBody>
      </p:sp>
    </p:spTree>
    <p:extLst>
      <p:ext uri="{BB962C8B-B14F-4D97-AF65-F5344CB8AC3E}">
        <p14:creationId xmlns:p14="http://schemas.microsoft.com/office/powerpoint/2010/main" val="392958764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ru-RU" dirty="0" smtClean="0"/>
              <a:t>Шаблон уведомления</a:t>
            </a:r>
            <a:endParaRPr lang="en-US" dirty="0"/>
          </a:p>
        </p:txBody>
      </p:sp>
      <p:sp>
        <p:nvSpPr>
          <p:cNvPr id="4" name="Text Placeholder 3"/>
          <p:cNvSpPr>
            <a:spLocks noGrp="1"/>
          </p:cNvSpPr>
          <p:nvPr>
            <p:ph idx="1"/>
          </p:nvPr>
        </p:nvSpPr>
        <p:spPr/>
        <p:txBody>
          <a:bodyPr>
            <a:normAutofit fontScale="92500" lnSpcReduction="20000"/>
          </a:bodyPr>
          <a:lstStyle/>
          <a:p>
            <a:pPr>
              <a:spcBef>
                <a:spcPts val="400"/>
              </a:spcBef>
              <a:spcAft>
                <a:spcPts val="588"/>
              </a:spcAft>
            </a:pPr>
            <a:r>
              <a:rPr lang="en-US" sz="1961" dirty="0">
                <a:solidFill>
                  <a:schemeClr val="tx1"/>
                </a:solidFill>
              </a:rPr>
              <a:t>&lt;toast&gt;</a:t>
            </a:r>
          </a:p>
          <a:p>
            <a:pPr>
              <a:spcBef>
                <a:spcPts val="400"/>
              </a:spcBef>
              <a:spcAft>
                <a:spcPts val="588"/>
              </a:spcAft>
            </a:pPr>
            <a:r>
              <a:rPr lang="en-US" sz="1961" dirty="0">
                <a:solidFill>
                  <a:schemeClr val="tx1"/>
                </a:solidFill>
              </a:rPr>
              <a:t>  &lt;visual&gt;</a:t>
            </a:r>
          </a:p>
          <a:p>
            <a:pPr>
              <a:spcBef>
                <a:spcPts val="400"/>
              </a:spcBef>
              <a:spcAft>
                <a:spcPts val="588"/>
              </a:spcAft>
            </a:pPr>
            <a:r>
              <a:rPr lang="en-US" sz="1961" dirty="0" smtClean="0">
                <a:solidFill>
                  <a:schemeClr val="tx1"/>
                </a:solidFill>
              </a:rPr>
              <a:t>  &lt;</a:t>
            </a:r>
            <a:r>
              <a:rPr lang="en-US" sz="1961" dirty="0">
                <a:solidFill>
                  <a:schemeClr val="tx1"/>
                </a:solidFill>
              </a:rPr>
              <a:t>binding template="</a:t>
            </a:r>
            <a:r>
              <a:rPr lang="en-US" sz="1961" dirty="0" err="1">
                <a:solidFill>
                  <a:schemeClr val="tx1"/>
                </a:solidFill>
              </a:rPr>
              <a:t>ToastGeneric</a:t>
            </a:r>
            <a:r>
              <a:rPr lang="en-US" sz="1961" dirty="0">
                <a:solidFill>
                  <a:schemeClr val="tx1"/>
                </a:solidFill>
              </a:rPr>
              <a:t>"&gt;</a:t>
            </a:r>
          </a:p>
          <a:p>
            <a:pPr>
              <a:spcBef>
                <a:spcPts val="400"/>
              </a:spcBef>
              <a:spcAft>
                <a:spcPts val="588"/>
              </a:spcAft>
            </a:pPr>
            <a:r>
              <a:rPr lang="en-US" sz="1961" dirty="0">
                <a:solidFill>
                  <a:schemeClr val="tx1"/>
                </a:solidFill>
              </a:rPr>
              <a:t>  </a:t>
            </a:r>
            <a:r>
              <a:rPr lang="en-US" sz="1961" dirty="0" smtClean="0">
                <a:solidFill>
                  <a:schemeClr val="tx1"/>
                </a:solidFill>
              </a:rPr>
              <a:t>  &lt;</a:t>
            </a:r>
            <a:r>
              <a:rPr lang="en-US" sz="1961" dirty="0">
                <a:solidFill>
                  <a:schemeClr val="tx1"/>
                </a:solidFill>
              </a:rPr>
              <a:t>image placement="</a:t>
            </a:r>
            <a:r>
              <a:rPr lang="en-US" sz="1961" dirty="0" err="1">
                <a:solidFill>
                  <a:schemeClr val="tx1"/>
                </a:solidFill>
              </a:rPr>
              <a:t>appLogoOverride</a:t>
            </a:r>
            <a:r>
              <a:rPr lang="en-US" sz="1961" dirty="0">
                <a:solidFill>
                  <a:schemeClr val="tx1"/>
                </a:solidFill>
              </a:rPr>
              <a:t>" </a:t>
            </a:r>
          </a:p>
          <a:p>
            <a:pPr>
              <a:spcBef>
                <a:spcPts val="400"/>
              </a:spcBef>
              <a:spcAft>
                <a:spcPts val="588"/>
              </a:spcAft>
            </a:pPr>
            <a:r>
              <a:rPr lang="en-US" sz="1961" dirty="0">
                <a:solidFill>
                  <a:schemeClr val="tx1"/>
                </a:solidFill>
              </a:rPr>
              <a:t>		</a:t>
            </a:r>
            <a:r>
              <a:rPr lang="en-US" sz="1961" dirty="0" err="1">
                <a:solidFill>
                  <a:schemeClr val="tx1"/>
                </a:solidFill>
              </a:rPr>
              <a:t>src</a:t>
            </a:r>
            <a:r>
              <a:rPr lang="en-US" sz="1961" dirty="0">
                <a:solidFill>
                  <a:schemeClr val="tx1"/>
                </a:solidFill>
              </a:rPr>
              <a:t>="Torrance Shum.png" /&gt;</a:t>
            </a:r>
          </a:p>
          <a:p>
            <a:pPr>
              <a:spcBef>
                <a:spcPts val="400"/>
              </a:spcBef>
              <a:spcAft>
                <a:spcPts val="588"/>
              </a:spcAft>
            </a:pPr>
            <a:r>
              <a:rPr lang="en-US" sz="1961" dirty="0">
                <a:solidFill>
                  <a:schemeClr val="tx1"/>
                </a:solidFill>
              </a:rPr>
              <a:t>  </a:t>
            </a:r>
            <a:r>
              <a:rPr lang="en-US" sz="1961" dirty="0" smtClean="0">
                <a:solidFill>
                  <a:schemeClr val="tx1"/>
                </a:solidFill>
              </a:rPr>
              <a:t>  &lt;</a:t>
            </a:r>
            <a:r>
              <a:rPr lang="en-US" sz="1961" dirty="0">
                <a:solidFill>
                  <a:schemeClr val="tx1"/>
                </a:solidFill>
              </a:rPr>
              <a:t>text&gt;Torrance Shum&lt;/text&gt;</a:t>
            </a:r>
          </a:p>
          <a:p>
            <a:pPr>
              <a:spcBef>
                <a:spcPts val="400"/>
              </a:spcBef>
              <a:spcAft>
                <a:spcPts val="588"/>
              </a:spcAft>
            </a:pPr>
            <a:r>
              <a:rPr lang="en-US" sz="1961" dirty="0">
                <a:solidFill>
                  <a:schemeClr val="tx1"/>
                </a:solidFill>
              </a:rPr>
              <a:t>  </a:t>
            </a:r>
            <a:r>
              <a:rPr lang="en-US" sz="1961" dirty="0" smtClean="0">
                <a:solidFill>
                  <a:schemeClr val="tx1"/>
                </a:solidFill>
              </a:rPr>
              <a:t>  &lt;</a:t>
            </a:r>
            <a:r>
              <a:rPr lang="en-US" sz="1961" dirty="0">
                <a:solidFill>
                  <a:schemeClr val="tx1"/>
                </a:solidFill>
              </a:rPr>
              <a:t>text&gt;Media content attached.&lt;/text&gt;</a:t>
            </a:r>
          </a:p>
          <a:p>
            <a:pPr>
              <a:spcBef>
                <a:spcPts val="400"/>
              </a:spcBef>
              <a:spcAft>
                <a:spcPts val="588"/>
              </a:spcAft>
            </a:pPr>
            <a:r>
              <a:rPr lang="en-US" sz="1961" dirty="0">
                <a:solidFill>
                  <a:schemeClr val="tx1"/>
                </a:solidFill>
              </a:rPr>
              <a:t>  </a:t>
            </a:r>
            <a:r>
              <a:rPr lang="en-US" sz="1961" dirty="0" smtClean="0">
                <a:solidFill>
                  <a:schemeClr val="tx1"/>
                </a:solidFill>
              </a:rPr>
              <a:t>  &lt;</a:t>
            </a:r>
            <a:r>
              <a:rPr lang="en-US" sz="1961" dirty="0">
                <a:solidFill>
                  <a:schemeClr val="tx1"/>
                </a:solidFill>
              </a:rPr>
              <a:t>image placement="inline"</a:t>
            </a:r>
          </a:p>
          <a:p>
            <a:pPr>
              <a:spcBef>
                <a:spcPts val="400"/>
              </a:spcBef>
              <a:spcAft>
                <a:spcPts val="588"/>
              </a:spcAft>
            </a:pPr>
            <a:r>
              <a:rPr lang="en-US" sz="1961" dirty="0">
                <a:solidFill>
                  <a:schemeClr val="tx1"/>
                </a:solidFill>
              </a:rPr>
              <a:t>		</a:t>
            </a:r>
            <a:r>
              <a:rPr lang="en-US" sz="1961" dirty="0" err="1">
                <a:solidFill>
                  <a:schemeClr val="tx1"/>
                </a:solidFill>
              </a:rPr>
              <a:t>src</a:t>
            </a:r>
            <a:r>
              <a:rPr lang="en-US" sz="1961" dirty="0">
                <a:solidFill>
                  <a:schemeClr val="tx1"/>
                </a:solidFill>
              </a:rPr>
              <a:t>="attachment.png" /&gt;</a:t>
            </a:r>
          </a:p>
          <a:p>
            <a:pPr>
              <a:spcBef>
                <a:spcPts val="400"/>
              </a:spcBef>
              <a:spcAft>
                <a:spcPts val="588"/>
              </a:spcAft>
            </a:pPr>
            <a:r>
              <a:rPr lang="en-US" sz="1961" dirty="0">
                <a:solidFill>
                  <a:schemeClr val="tx1"/>
                </a:solidFill>
              </a:rPr>
              <a:t>  </a:t>
            </a:r>
            <a:r>
              <a:rPr lang="en-US" sz="1961" dirty="0" smtClean="0">
                <a:solidFill>
                  <a:schemeClr val="tx1"/>
                </a:solidFill>
              </a:rPr>
              <a:t>  &lt;</a:t>
            </a:r>
            <a:r>
              <a:rPr lang="en-US" sz="1961" dirty="0">
                <a:solidFill>
                  <a:schemeClr val="tx1"/>
                </a:solidFill>
              </a:rPr>
              <a:t>text&gt;Hey check out this photo. </a:t>
            </a:r>
          </a:p>
          <a:p>
            <a:pPr>
              <a:spcBef>
                <a:spcPts val="400"/>
              </a:spcBef>
              <a:spcAft>
                <a:spcPts val="588"/>
              </a:spcAft>
            </a:pPr>
            <a:r>
              <a:rPr lang="en-US" sz="1961" dirty="0">
                <a:solidFill>
                  <a:schemeClr val="tx1"/>
                </a:solidFill>
              </a:rPr>
              <a:t>		Isn’t it awesome?&lt;/text&gt;</a:t>
            </a:r>
          </a:p>
          <a:p>
            <a:pPr>
              <a:spcBef>
                <a:spcPts val="400"/>
              </a:spcBef>
              <a:spcAft>
                <a:spcPts val="588"/>
              </a:spcAft>
            </a:pPr>
            <a:r>
              <a:rPr lang="en-US" sz="1961" dirty="0" smtClean="0">
                <a:solidFill>
                  <a:schemeClr val="tx1"/>
                </a:solidFill>
              </a:rPr>
              <a:t>    &lt;/</a:t>
            </a:r>
            <a:r>
              <a:rPr lang="en-US" sz="1961" dirty="0">
                <a:solidFill>
                  <a:schemeClr val="tx1"/>
                </a:solidFill>
              </a:rPr>
              <a:t>binding&gt;</a:t>
            </a:r>
          </a:p>
          <a:p>
            <a:pPr>
              <a:spcBef>
                <a:spcPts val="400"/>
              </a:spcBef>
              <a:spcAft>
                <a:spcPts val="588"/>
              </a:spcAft>
            </a:pPr>
            <a:r>
              <a:rPr lang="en-US" sz="1961" dirty="0">
                <a:solidFill>
                  <a:schemeClr val="tx1"/>
                </a:solidFill>
              </a:rPr>
              <a:t>  &lt;/visual&gt;</a:t>
            </a:r>
          </a:p>
          <a:p>
            <a:pPr>
              <a:spcBef>
                <a:spcPts val="400"/>
              </a:spcBef>
              <a:spcAft>
                <a:spcPts val="588"/>
              </a:spcAft>
            </a:pPr>
            <a:r>
              <a:rPr lang="en-US" sz="1961" dirty="0">
                <a:solidFill>
                  <a:schemeClr val="tx1"/>
                </a:solidFill>
              </a:rPr>
              <a:t>&lt;/toast&gt;</a:t>
            </a:r>
          </a:p>
          <a:p>
            <a:pPr>
              <a:spcBef>
                <a:spcPts val="400"/>
              </a:spcBef>
            </a:pPr>
            <a:endParaRPr lang="en-US" sz="1961" dirty="0">
              <a:solidFill>
                <a:schemeClr val="tx1"/>
              </a:solidFill>
            </a:endParaRPr>
          </a:p>
        </p:txBody>
      </p:sp>
      <p:sp>
        <p:nvSpPr>
          <p:cNvPr id="9" name="Rectangle 8"/>
          <p:cNvSpPr/>
          <p:nvPr/>
        </p:nvSpPr>
        <p:spPr bwMode="auto">
          <a:xfrm>
            <a:off x="2495999" y="2003752"/>
            <a:ext cx="3089381" cy="409510"/>
          </a:xfrm>
          <a:prstGeom prst="rect">
            <a:avLst/>
          </a:prstGeom>
          <a:noFill/>
          <a:ln w="7620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12602759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ru-RU" dirty="0" smtClean="0"/>
              <a:t>Зачем нужны плитки</a:t>
            </a:r>
            <a:r>
              <a:rPr lang="en-US" dirty="0" smtClean="0"/>
              <a:t> </a:t>
            </a:r>
            <a:r>
              <a:rPr lang="ru-RU" dirty="0" smtClean="0"/>
              <a:t>и уведомления?</a:t>
            </a:r>
            <a:endParaRPr lang="ru-RU" dirty="0"/>
          </a:p>
        </p:txBody>
      </p:sp>
      <p:pic>
        <p:nvPicPr>
          <p:cNvPr id="8" name="Content Placeholder 7"/>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56000" y="2169000"/>
            <a:ext cx="4781887" cy="2880000"/>
          </a:xfrm>
        </p:spPr>
      </p:pic>
    </p:spTree>
    <p:extLst>
      <p:ext uri="{BB962C8B-B14F-4D97-AF65-F5344CB8AC3E}">
        <p14:creationId xmlns:p14="http://schemas.microsoft.com/office/powerpoint/2010/main" val="370415930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ru-RU" dirty="0" smtClean="0"/>
              <a:t>Шаблон уведомления</a:t>
            </a:r>
            <a:endParaRPr lang="en-US" dirty="0"/>
          </a:p>
        </p:txBody>
      </p:sp>
      <p:pic>
        <p:nvPicPr>
          <p:cNvPr id="5" name="Image Toast Expanded"/>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56000" y="2977307"/>
            <a:ext cx="5179520" cy="2653872"/>
          </a:xfrm>
          <a:prstGeom prst="rect">
            <a:avLst/>
          </a:prstGeom>
          <a:ln>
            <a:solidFill>
              <a:schemeClr val="tx1"/>
            </a:solidFill>
          </a:ln>
        </p:spPr>
      </p:pic>
      <p:pic>
        <p:nvPicPr>
          <p:cNvPr id="6" name="Image Toast Collapsed"/>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56000" y="1449000"/>
            <a:ext cx="5179520" cy="1348307"/>
          </a:xfrm>
          <a:prstGeom prst="rect">
            <a:avLst/>
          </a:prstGeom>
          <a:ln>
            <a:solidFill>
              <a:schemeClr val="tx1"/>
            </a:solidFill>
          </a:ln>
        </p:spPr>
      </p:pic>
    </p:spTree>
    <p:extLst>
      <p:ext uri="{BB962C8B-B14F-4D97-AF65-F5344CB8AC3E}">
        <p14:creationId xmlns:p14="http://schemas.microsoft.com/office/powerpoint/2010/main" val="61088124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Заголовок 2"/>
          <p:cNvSpPr>
            <a:spLocks noGrp="1"/>
          </p:cNvSpPr>
          <p:nvPr>
            <p:ph type="title"/>
          </p:nvPr>
        </p:nvSpPr>
        <p:spPr>
          <a:xfrm>
            <a:off x="876000" y="1543647"/>
            <a:ext cx="9859116" cy="1813958"/>
          </a:xfrm>
        </p:spPr>
        <p:txBody>
          <a:bodyPr/>
          <a:lstStyle/>
          <a:p>
            <a:r>
              <a:rPr lang="en-US" dirty="0" smtClean="0"/>
              <a:t>DEMO </a:t>
            </a:r>
            <a:r>
              <a:rPr lang="en-US" dirty="0" smtClean="0"/>
              <a:t>0</a:t>
            </a:r>
            <a:r>
              <a:rPr lang="ru-RU" dirty="0" smtClean="0"/>
              <a:t>2</a:t>
            </a:r>
            <a:r>
              <a:rPr lang="en-US" dirty="0" smtClean="0"/>
              <a:t>:</a:t>
            </a:r>
            <a:r>
              <a:rPr lang="en-US" dirty="0" smtClean="0"/>
              <a:t/>
            </a:r>
            <a:br>
              <a:rPr lang="en-US" dirty="0" smtClean="0"/>
            </a:br>
            <a:r>
              <a:rPr lang="ru-RU" dirty="0" smtClean="0"/>
              <a:t>Вывод уведомления</a:t>
            </a:r>
            <a:endParaRPr lang="ru-RU" dirty="0"/>
          </a:p>
        </p:txBody>
      </p:sp>
    </p:spTree>
    <p:extLst>
      <p:ext uri="{BB962C8B-B14F-4D97-AF65-F5344CB8AC3E}">
        <p14:creationId xmlns:p14="http://schemas.microsoft.com/office/powerpoint/2010/main" val="345530699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ru-RU" dirty="0" smtClean="0"/>
              <a:t>Отправка уведомлений</a:t>
            </a:r>
            <a:endParaRPr lang="en-US" dirty="0"/>
          </a:p>
        </p:txBody>
      </p:sp>
      <p:sp>
        <p:nvSpPr>
          <p:cNvPr id="4" name="Text Placeholder 3"/>
          <p:cNvSpPr>
            <a:spLocks noGrp="1"/>
          </p:cNvSpPr>
          <p:nvPr>
            <p:ph idx="1"/>
          </p:nvPr>
        </p:nvSpPr>
        <p:spPr/>
        <p:txBody>
          <a:bodyPr>
            <a:normAutofit/>
          </a:bodyPr>
          <a:lstStyle/>
          <a:p>
            <a:r>
              <a:rPr lang="ru-RU" dirty="0" smtClean="0"/>
              <a:t>По расписанию</a:t>
            </a:r>
            <a:endParaRPr lang="en-US" dirty="0" smtClean="0"/>
          </a:p>
          <a:p>
            <a:pPr lvl="1"/>
            <a:r>
              <a:rPr lang="ru-RU" dirty="0" smtClean="0"/>
              <a:t>Установка шаблона и времени </a:t>
            </a:r>
            <a:r>
              <a:rPr lang="ru-RU" dirty="0" smtClean="0"/>
              <a:t/>
            </a:r>
            <a:br>
              <a:rPr lang="ru-RU" dirty="0" smtClean="0"/>
            </a:br>
            <a:r>
              <a:rPr lang="ru-RU" dirty="0" smtClean="0"/>
              <a:t>через </a:t>
            </a:r>
            <a:r>
              <a:rPr lang="en-US" dirty="0" smtClean="0"/>
              <a:t>“</a:t>
            </a:r>
            <a:r>
              <a:rPr lang="en-US" dirty="0" err="1" smtClean="0"/>
              <a:t>ScheduledToastNotification</a:t>
            </a:r>
            <a:r>
              <a:rPr lang="en-US" dirty="0" smtClean="0"/>
              <a:t>”</a:t>
            </a:r>
          </a:p>
          <a:p>
            <a:pPr lvl="1"/>
            <a:r>
              <a:rPr lang="ru-RU" dirty="0" smtClean="0"/>
              <a:t>Уведомления могут быть повторяющимися.</a:t>
            </a:r>
            <a:endParaRPr lang="en-US" dirty="0" smtClean="0"/>
          </a:p>
          <a:p>
            <a:r>
              <a:rPr lang="ru-RU" dirty="0" smtClean="0"/>
              <a:t>Локальное</a:t>
            </a:r>
            <a:endParaRPr lang="en-US" dirty="0" smtClean="0"/>
          </a:p>
          <a:p>
            <a:pPr lvl="1"/>
            <a:r>
              <a:rPr lang="ru-RU" dirty="0" smtClean="0"/>
              <a:t>Обновление из приложения</a:t>
            </a:r>
            <a:r>
              <a:rPr lang="en-US" dirty="0" smtClean="0"/>
              <a:t> </a:t>
            </a:r>
            <a:r>
              <a:rPr lang="ru-RU" dirty="0" smtClean="0"/>
              <a:t/>
            </a:r>
            <a:br>
              <a:rPr lang="ru-RU" dirty="0" smtClean="0"/>
            </a:br>
            <a:r>
              <a:rPr lang="en-US" dirty="0" smtClean="0"/>
              <a:t>(</a:t>
            </a:r>
            <a:r>
              <a:rPr lang="ru-RU" dirty="0" smtClean="0"/>
              <a:t>активно или в фоне</a:t>
            </a:r>
            <a:r>
              <a:rPr lang="en-US" dirty="0" smtClean="0"/>
              <a:t>)</a:t>
            </a:r>
          </a:p>
          <a:p>
            <a:r>
              <a:rPr lang="ru-RU" dirty="0" err="1" smtClean="0"/>
              <a:t>Пуш</a:t>
            </a:r>
            <a:endParaRPr lang="en-US" dirty="0" smtClean="0"/>
          </a:p>
          <a:p>
            <a:pPr lvl="1"/>
            <a:r>
              <a:rPr lang="ru-RU" dirty="0" err="1" smtClean="0"/>
              <a:t>Пуш</a:t>
            </a:r>
            <a:r>
              <a:rPr lang="ru-RU" dirty="0" smtClean="0"/>
              <a:t>-сервис</a:t>
            </a:r>
            <a:endParaRPr lang="en-US" dirty="0" smtClean="0"/>
          </a:p>
        </p:txBody>
      </p:sp>
    </p:spTree>
    <p:extLst>
      <p:ext uri="{BB962C8B-B14F-4D97-AF65-F5344CB8AC3E}">
        <p14:creationId xmlns:p14="http://schemas.microsoft.com/office/powerpoint/2010/main" val="34130706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ru-RU" dirty="0" smtClean="0"/>
              <a:t>Итоги</a:t>
            </a:r>
            <a:endParaRPr lang="ru-RU" dirty="0"/>
          </a:p>
        </p:txBody>
      </p:sp>
      <p:sp>
        <p:nvSpPr>
          <p:cNvPr id="5" name="Subtitle 4"/>
          <p:cNvSpPr>
            <a:spLocks noGrp="1"/>
          </p:cNvSpPr>
          <p:nvPr>
            <p:ph type="subTitle" idx="1"/>
          </p:nvPr>
        </p:nvSpPr>
        <p:spPr/>
        <p:txBody>
          <a:bodyPr/>
          <a:lstStyle/>
          <a:p>
            <a:endParaRPr lang="ru-RU"/>
          </a:p>
        </p:txBody>
      </p:sp>
    </p:spTree>
    <p:extLst>
      <p:ext uri="{BB962C8B-B14F-4D97-AF65-F5344CB8AC3E}">
        <p14:creationId xmlns:p14="http://schemas.microsoft.com/office/powerpoint/2010/main" val="82915932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Мораль</a:t>
            </a:r>
            <a:endParaRPr lang="ru-RU" dirty="0"/>
          </a:p>
        </p:txBody>
      </p:sp>
      <p:sp>
        <p:nvSpPr>
          <p:cNvPr id="4" name="Content Placeholder 3"/>
          <p:cNvSpPr>
            <a:spLocks noGrp="1"/>
          </p:cNvSpPr>
          <p:nvPr>
            <p:ph idx="1"/>
          </p:nvPr>
        </p:nvSpPr>
        <p:spPr/>
        <p:txBody>
          <a:bodyPr/>
          <a:lstStyle/>
          <a:p>
            <a:r>
              <a:rPr lang="ru-RU" dirty="0" smtClean="0"/>
              <a:t>Улучшение пользовательского опыта</a:t>
            </a:r>
          </a:p>
          <a:p>
            <a:pPr lvl="1"/>
            <a:r>
              <a:rPr lang="ru-RU" dirty="0" smtClean="0"/>
              <a:t>Живые плитки: приглашение и витрина</a:t>
            </a:r>
          </a:p>
          <a:p>
            <a:pPr lvl="1"/>
            <a:r>
              <a:rPr lang="ru-RU" dirty="0" smtClean="0"/>
              <a:t>Уведомления: важная информация и действия</a:t>
            </a:r>
          </a:p>
          <a:p>
            <a:pPr lvl="1"/>
            <a:endParaRPr lang="ru-RU" dirty="0"/>
          </a:p>
          <a:p>
            <a:r>
              <a:rPr lang="ru-RU" dirty="0" smtClean="0"/>
              <a:t>Адаптивность</a:t>
            </a:r>
          </a:p>
          <a:p>
            <a:pPr lvl="1"/>
            <a:r>
              <a:rPr lang="ru-RU" dirty="0" smtClean="0"/>
              <a:t>На уровне шаблонов. </a:t>
            </a:r>
            <a:r>
              <a:rPr lang="ru-RU" dirty="0"/>
              <a:t/>
            </a:r>
            <a:br>
              <a:rPr lang="ru-RU" dirty="0"/>
            </a:br>
            <a:r>
              <a:rPr lang="ru-RU" dirty="0" smtClean="0"/>
              <a:t>Пользователь сам решает, как размер ему лучше</a:t>
            </a:r>
            <a:br>
              <a:rPr lang="ru-RU" dirty="0" smtClean="0"/>
            </a:br>
            <a:r>
              <a:rPr lang="ru-RU" dirty="0" smtClean="0"/>
              <a:t>подходит.</a:t>
            </a:r>
          </a:p>
          <a:p>
            <a:pPr lvl="1"/>
            <a:endParaRPr lang="ru-RU" dirty="0"/>
          </a:p>
          <a:p>
            <a:pPr lvl="1"/>
            <a:endParaRPr lang="ru-RU" dirty="0" smtClean="0"/>
          </a:p>
          <a:p>
            <a:endParaRPr lang="ru-RU" dirty="0"/>
          </a:p>
        </p:txBody>
      </p:sp>
    </p:spTree>
    <p:extLst>
      <p:ext uri="{BB962C8B-B14F-4D97-AF65-F5344CB8AC3E}">
        <p14:creationId xmlns:p14="http://schemas.microsoft.com/office/powerpoint/2010/main" val="326938896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Что еще нужно изучить</a:t>
            </a:r>
            <a:endParaRPr lang="ru-RU" dirty="0"/>
          </a:p>
        </p:txBody>
      </p:sp>
      <p:sp>
        <p:nvSpPr>
          <p:cNvPr id="4" name="Content Placeholder 3"/>
          <p:cNvSpPr>
            <a:spLocks noGrp="1"/>
          </p:cNvSpPr>
          <p:nvPr>
            <p:ph idx="1"/>
          </p:nvPr>
        </p:nvSpPr>
        <p:spPr/>
        <p:txBody>
          <a:bodyPr>
            <a:normAutofit fontScale="92500" lnSpcReduction="10000"/>
          </a:bodyPr>
          <a:lstStyle/>
          <a:p>
            <a:r>
              <a:rPr lang="ru-RU" dirty="0" smtClean="0"/>
              <a:t>Активация приложения</a:t>
            </a:r>
          </a:p>
          <a:p>
            <a:pPr lvl="1"/>
            <a:r>
              <a:rPr lang="ru-RU" dirty="0" smtClean="0"/>
              <a:t>Вторичные плитки и уведомления</a:t>
            </a:r>
          </a:p>
          <a:p>
            <a:r>
              <a:rPr lang="ru-RU" dirty="0"/>
              <a:t>Интерактивные уведомления</a:t>
            </a:r>
          </a:p>
          <a:p>
            <a:pPr lvl="1"/>
            <a:r>
              <a:rPr lang="ru-RU" dirty="0"/>
              <a:t>Реакция на действия пользователя</a:t>
            </a:r>
          </a:p>
          <a:p>
            <a:r>
              <a:rPr lang="ru-RU" dirty="0" smtClean="0"/>
              <a:t>Работа с </a:t>
            </a:r>
            <a:r>
              <a:rPr lang="en-US" dirty="0" smtClean="0"/>
              <a:t>push-</a:t>
            </a:r>
            <a:r>
              <a:rPr lang="ru-RU" dirty="0" smtClean="0"/>
              <a:t>уведомлениями</a:t>
            </a:r>
          </a:p>
          <a:p>
            <a:pPr lvl="1"/>
            <a:r>
              <a:rPr lang="ru-RU" dirty="0" smtClean="0"/>
              <a:t>Настройка сервиса, </a:t>
            </a:r>
            <a:r>
              <a:rPr lang="ru-RU" dirty="0" err="1" smtClean="0"/>
              <a:t>таргетирование</a:t>
            </a:r>
            <a:r>
              <a:rPr lang="ru-RU" dirty="0" smtClean="0"/>
              <a:t> и т.п.</a:t>
            </a:r>
          </a:p>
          <a:p>
            <a:r>
              <a:rPr lang="ru-RU" dirty="0" smtClean="0"/>
              <a:t>Связка с фоновыми задачами</a:t>
            </a:r>
          </a:p>
          <a:p>
            <a:pPr lvl="1"/>
            <a:r>
              <a:rPr lang="ru-RU" dirty="0" smtClean="0"/>
              <a:t>Активация, вывод и обновление</a:t>
            </a:r>
          </a:p>
          <a:p>
            <a:r>
              <a:rPr lang="ru-RU" dirty="0" smtClean="0"/>
              <a:t>Работа с </a:t>
            </a:r>
            <a:r>
              <a:rPr lang="en-US" dirty="0" smtClean="0"/>
              <a:t>Action Center</a:t>
            </a:r>
            <a:endParaRPr lang="ru-RU" dirty="0" smtClean="0"/>
          </a:p>
          <a:p>
            <a:pPr lvl="1"/>
            <a:r>
              <a:rPr lang="ru-RU" dirty="0" smtClean="0"/>
              <a:t>История, очистка и т.п.</a:t>
            </a:r>
            <a:endParaRPr lang="en-US" dirty="0" smtClean="0"/>
          </a:p>
          <a:p>
            <a:pPr lvl="1"/>
            <a:endParaRPr lang="ru-RU" dirty="0" smtClean="0"/>
          </a:p>
          <a:p>
            <a:pPr lvl="1"/>
            <a:endParaRPr lang="ru-RU" dirty="0" smtClean="0"/>
          </a:p>
          <a:p>
            <a:pPr lvl="1"/>
            <a:endParaRPr lang="ru-RU" dirty="0" smtClean="0"/>
          </a:p>
          <a:p>
            <a:endParaRPr lang="ru-RU" dirty="0"/>
          </a:p>
        </p:txBody>
      </p:sp>
    </p:spTree>
    <p:extLst>
      <p:ext uri="{BB962C8B-B14F-4D97-AF65-F5344CB8AC3E}">
        <p14:creationId xmlns:p14="http://schemas.microsoft.com/office/powerpoint/2010/main" val="256539264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3"/>
          <p:cNvSpPr>
            <a:spLocks noGrp="1"/>
          </p:cNvSpPr>
          <p:nvPr>
            <p:ph type="title"/>
          </p:nvPr>
        </p:nvSpPr>
        <p:spPr/>
        <p:txBody>
          <a:bodyPr/>
          <a:lstStyle/>
          <a:p>
            <a:r>
              <a:rPr lang="ru-RU" dirty="0" smtClean="0"/>
              <a:t>Контакты</a:t>
            </a:r>
            <a:endParaRPr lang="ru-RU" dirty="0"/>
          </a:p>
        </p:txBody>
      </p:sp>
      <p:sp>
        <p:nvSpPr>
          <p:cNvPr id="5" name="Объект 4"/>
          <p:cNvSpPr>
            <a:spLocks noGrp="1"/>
          </p:cNvSpPr>
          <p:nvPr>
            <p:ph idx="1"/>
          </p:nvPr>
        </p:nvSpPr>
        <p:spPr/>
        <p:txBody>
          <a:bodyPr/>
          <a:lstStyle/>
          <a:p>
            <a:r>
              <a:rPr lang="ru-RU" dirty="0" smtClean="0"/>
              <a:t>Константин Кичинский</a:t>
            </a:r>
            <a:endParaRPr lang="ru-RU" dirty="0" smtClean="0"/>
          </a:p>
          <a:p>
            <a:pPr lvl="1"/>
            <a:r>
              <a:rPr lang="en-US" dirty="0" smtClean="0"/>
              <a:t>Microsoft</a:t>
            </a:r>
          </a:p>
          <a:p>
            <a:pPr lvl="1"/>
            <a:r>
              <a:rPr lang="en-US" dirty="0" smtClean="0"/>
              <a:t>konkich</a:t>
            </a:r>
            <a:r>
              <a:rPr lang="en-US" dirty="0" smtClean="0"/>
              <a:t>@microsoft.com </a:t>
            </a:r>
            <a:r>
              <a:rPr lang="en-US" dirty="0" smtClean="0"/>
              <a:t>&amp; </a:t>
            </a:r>
            <a:r>
              <a:rPr lang="en-US" dirty="0" smtClean="0"/>
              <a:t>@</a:t>
            </a:r>
            <a:r>
              <a:rPr lang="en-US" dirty="0" err="1" smtClean="0"/>
              <a:t>kichinsky</a:t>
            </a:r>
            <a:endParaRPr lang="ru-RU" dirty="0"/>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6000" y="1747619"/>
            <a:ext cx="1922900" cy="1922900"/>
          </a:xfrm>
          <a:prstGeom prst="wedgeEllipseCallout">
            <a:avLst>
              <a:gd name="adj1" fmla="val -46497"/>
              <a:gd name="adj2" fmla="val 50046"/>
            </a:avLst>
          </a:prstGeom>
        </p:spPr>
      </p:pic>
    </p:spTree>
    <p:extLst>
      <p:ext uri="{BB962C8B-B14F-4D97-AF65-F5344CB8AC3E}">
        <p14:creationId xmlns:p14="http://schemas.microsoft.com/office/powerpoint/2010/main" val="42219539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1756838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783771" y="2744742"/>
            <a:ext cx="5312229" cy="2304257"/>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accent6"/>
              </a:solidFill>
            </a:endParaRPr>
          </a:p>
        </p:txBody>
      </p:sp>
      <p:sp>
        <p:nvSpPr>
          <p:cNvPr id="6" name="Title 5"/>
          <p:cNvSpPr>
            <a:spLocks noGrp="1"/>
          </p:cNvSpPr>
          <p:nvPr>
            <p:ph type="title"/>
          </p:nvPr>
        </p:nvSpPr>
        <p:spPr/>
        <p:txBody>
          <a:bodyPr/>
          <a:lstStyle/>
          <a:p>
            <a:r>
              <a:rPr lang="ru-RU" dirty="0"/>
              <a:t>Зачем нужны плитки</a:t>
            </a:r>
            <a:r>
              <a:rPr lang="en-US" dirty="0"/>
              <a:t> </a:t>
            </a:r>
            <a:r>
              <a:rPr lang="ru-RU" dirty="0"/>
              <a:t>и уведомления?</a:t>
            </a:r>
          </a:p>
        </p:txBody>
      </p:sp>
      <p:pic>
        <p:nvPicPr>
          <p:cNvPr id="8" name="Content Placeholder 7"/>
          <p:cNvPicPr>
            <a:picLocks noGrp="1" noChangeAspect="1"/>
          </p:cNvPicPr>
          <p:nvPr>
            <p:ph idx="1"/>
          </p:nvPr>
        </p:nvPicPr>
        <p:blipFill rotWithShape="1">
          <a:blip r:embed="rId2">
            <a:extLst>
              <a:ext uri="{28A0092B-C50C-407E-A947-70E740481C1C}">
                <a14:useLocalDpi xmlns:a14="http://schemas.microsoft.com/office/drawing/2010/main" val="0"/>
              </a:ext>
            </a:extLst>
          </a:blip>
          <a:srcRect t="25000" b="6249"/>
          <a:stretch/>
        </p:blipFill>
        <p:spPr>
          <a:xfrm>
            <a:off x="1056000" y="2924742"/>
            <a:ext cx="4781887" cy="1980000"/>
          </a:xfrm>
        </p:spPr>
      </p:pic>
      <p:sp>
        <p:nvSpPr>
          <p:cNvPr id="2" name="TextBox 1"/>
          <p:cNvSpPr txBox="1"/>
          <p:nvPr/>
        </p:nvSpPr>
        <p:spPr>
          <a:xfrm rot="16200000">
            <a:off x="5837579" y="3653131"/>
            <a:ext cx="1400063" cy="523220"/>
          </a:xfrm>
          <a:prstGeom prst="rect">
            <a:avLst/>
          </a:prstGeom>
          <a:noFill/>
        </p:spPr>
        <p:txBody>
          <a:bodyPr wrap="none" rtlCol="0">
            <a:spAutoFit/>
          </a:bodyPr>
          <a:lstStyle/>
          <a:p>
            <a:pPr algn="ctr"/>
            <a:r>
              <a:rPr lang="ru-RU" sz="1400" dirty="0" smtClean="0"/>
              <a:t>ПРИЛОЖЕНИЕ</a:t>
            </a:r>
            <a:br>
              <a:rPr lang="ru-RU" sz="1400" dirty="0" smtClean="0"/>
            </a:br>
            <a:r>
              <a:rPr lang="ru-RU" sz="1400" dirty="0" smtClean="0"/>
              <a:t>РАБОТАЕТ</a:t>
            </a:r>
            <a:endParaRPr lang="ru-RU" sz="1400" dirty="0"/>
          </a:p>
        </p:txBody>
      </p:sp>
      <p:grpSp>
        <p:nvGrpSpPr>
          <p:cNvPr id="15" name="Group 14"/>
          <p:cNvGrpSpPr/>
          <p:nvPr/>
        </p:nvGrpSpPr>
        <p:grpSpPr>
          <a:xfrm>
            <a:off x="3197984" y="1268999"/>
            <a:ext cx="3601238" cy="5180063"/>
            <a:chOff x="3197984" y="1268999"/>
            <a:chExt cx="3601238" cy="5180063"/>
          </a:xfrm>
        </p:grpSpPr>
        <p:sp>
          <p:nvSpPr>
            <p:cNvPr id="11" name="TextBox 10"/>
            <p:cNvSpPr txBox="1"/>
            <p:nvPr/>
          </p:nvSpPr>
          <p:spPr>
            <a:xfrm rot="16200000">
              <a:off x="5837580" y="5487421"/>
              <a:ext cx="1400063" cy="523220"/>
            </a:xfrm>
            <a:prstGeom prst="rect">
              <a:avLst/>
            </a:prstGeom>
            <a:noFill/>
          </p:spPr>
          <p:txBody>
            <a:bodyPr wrap="none" rtlCol="0">
              <a:spAutoFit/>
            </a:bodyPr>
            <a:lstStyle/>
            <a:p>
              <a:pPr algn="ctr"/>
              <a:r>
                <a:rPr lang="ru-RU" sz="1400" dirty="0" smtClean="0"/>
                <a:t>ПРИЛОЖЕНИЕ</a:t>
              </a:r>
              <a:br>
                <a:rPr lang="ru-RU" sz="1400" dirty="0" smtClean="0"/>
              </a:br>
              <a:r>
                <a:rPr lang="ru-RU" sz="1400" dirty="0" smtClean="0">
                  <a:solidFill>
                    <a:srgbClr val="FF0000"/>
                  </a:solidFill>
                </a:rPr>
                <a:t> НЕ </a:t>
              </a:r>
              <a:r>
                <a:rPr lang="ru-RU" sz="1400" dirty="0" smtClean="0"/>
                <a:t>РАБОТАЕТ</a:t>
              </a:r>
              <a:endParaRPr lang="ru-RU" sz="1400" dirty="0"/>
            </a:p>
          </p:txBody>
        </p:sp>
        <p:sp>
          <p:nvSpPr>
            <p:cNvPr id="12" name="TextBox 11"/>
            <p:cNvSpPr txBox="1"/>
            <p:nvPr/>
          </p:nvSpPr>
          <p:spPr>
            <a:xfrm rot="16200000">
              <a:off x="5815085" y="1707421"/>
              <a:ext cx="1400063" cy="523220"/>
            </a:xfrm>
            <a:prstGeom prst="rect">
              <a:avLst/>
            </a:prstGeom>
            <a:noFill/>
          </p:spPr>
          <p:txBody>
            <a:bodyPr wrap="none" rtlCol="0">
              <a:spAutoFit/>
            </a:bodyPr>
            <a:lstStyle/>
            <a:p>
              <a:pPr algn="ctr"/>
              <a:r>
                <a:rPr lang="ru-RU" sz="1400" dirty="0" smtClean="0"/>
                <a:t>ПРИЛОЖЕНИЕ</a:t>
              </a:r>
              <a:br>
                <a:rPr lang="ru-RU" sz="1400" dirty="0" smtClean="0"/>
              </a:br>
              <a:r>
                <a:rPr lang="ru-RU" sz="1400" dirty="0" smtClean="0">
                  <a:solidFill>
                    <a:srgbClr val="FF0000"/>
                  </a:solidFill>
                </a:rPr>
                <a:t> НЕ </a:t>
              </a:r>
              <a:r>
                <a:rPr lang="ru-RU" sz="1400" dirty="0" smtClean="0"/>
                <a:t>РАБОТАЕТ</a:t>
              </a:r>
              <a:endParaRPr lang="ru-RU" sz="1400" dirty="0"/>
            </a:p>
          </p:txBody>
        </p:sp>
        <p:sp>
          <p:nvSpPr>
            <p:cNvPr id="13" name="TextBox 12"/>
            <p:cNvSpPr txBox="1"/>
            <p:nvPr/>
          </p:nvSpPr>
          <p:spPr>
            <a:xfrm>
              <a:off x="3244158" y="1645865"/>
              <a:ext cx="391454" cy="646331"/>
            </a:xfrm>
            <a:prstGeom prst="rect">
              <a:avLst/>
            </a:prstGeom>
            <a:noFill/>
          </p:spPr>
          <p:txBody>
            <a:bodyPr wrap="none" rtlCol="0">
              <a:spAutoFit/>
            </a:bodyPr>
            <a:lstStyle/>
            <a:p>
              <a:r>
                <a:rPr lang="en-US" sz="3600" dirty="0"/>
                <a:t>?</a:t>
              </a:r>
              <a:endParaRPr lang="ru-RU" sz="3600" dirty="0"/>
            </a:p>
          </p:txBody>
        </p:sp>
        <p:sp>
          <p:nvSpPr>
            <p:cNvPr id="14" name="TextBox 13"/>
            <p:cNvSpPr txBox="1"/>
            <p:nvPr/>
          </p:nvSpPr>
          <p:spPr>
            <a:xfrm>
              <a:off x="3197984" y="5501545"/>
              <a:ext cx="391454" cy="646331"/>
            </a:xfrm>
            <a:prstGeom prst="rect">
              <a:avLst/>
            </a:prstGeom>
            <a:noFill/>
          </p:spPr>
          <p:txBody>
            <a:bodyPr wrap="none" rtlCol="0">
              <a:spAutoFit/>
            </a:bodyPr>
            <a:lstStyle/>
            <a:p>
              <a:r>
                <a:rPr lang="en-US" sz="3600" dirty="0"/>
                <a:t>?</a:t>
              </a:r>
              <a:endParaRPr lang="ru-RU" sz="3600" dirty="0"/>
            </a:p>
          </p:txBody>
        </p:sp>
      </p:grpSp>
    </p:spTree>
    <p:extLst>
      <p:ext uri="{BB962C8B-B14F-4D97-AF65-F5344CB8AC3E}">
        <p14:creationId xmlns:p14="http://schemas.microsoft.com/office/powerpoint/2010/main" val="109160225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56000" y="549000"/>
            <a:ext cx="10297800" cy="1260000"/>
          </a:xfrm>
        </p:spPr>
        <p:txBody>
          <a:bodyPr>
            <a:normAutofit/>
          </a:bodyPr>
          <a:lstStyle/>
          <a:p>
            <a:r>
              <a:rPr lang="ru-RU" dirty="0" smtClean="0"/>
              <a:t>Что происходит, </a:t>
            </a:r>
            <a:br>
              <a:rPr lang="ru-RU" dirty="0" smtClean="0"/>
            </a:br>
            <a:r>
              <a:rPr lang="ru-RU" dirty="0" smtClean="0"/>
              <a:t>когда приложение не работает?</a:t>
            </a:r>
            <a:endParaRPr lang="ru-RU" dirty="0"/>
          </a:p>
        </p:txBody>
      </p:sp>
      <p:sp>
        <p:nvSpPr>
          <p:cNvPr id="4" name="Content Placeholder 3"/>
          <p:cNvSpPr>
            <a:spLocks noGrp="1"/>
          </p:cNvSpPr>
          <p:nvPr>
            <p:ph idx="1"/>
          </p:nvPr>
        </p:nvSpPr>
        <p:spPr>
          <a:xfrm>
            <a:off x="1056000" y="1989000"/>
            <a:ext cx="10297800" cy="4320000"/>
          </a:xfrm>
        </p:spPr>
        <p:txBody>
          <a:bodyPr/>
          <a:lstStyle/>
          <a:p>
            <a:pPr marL="514350" indent="-514350">
              <a:buFont typeface="+mj-lt"/>
              <a:buAutoNum type="arabicPeriod"/>
            </a:pPr>
            <a:r>
              <a:rPr lang="ru-RU" dirty="0" smtClean="0"/>
              <a:t>Что-то интересное</a:t>
            </a:r>
          </a:p>
          <a:p>
            <a:pPr lvl="1"/>
            <a:r>
              <a:rPr lang="ru-RU" dirty="0" smtClean="0"/>
              <a:t>Обработка данных в облаке</a:t>
            </a:r>
          </a:p>
          <a:p>
            <a:pPr lvl="1"/>
            <a:r>
              <a:rPr lang="ru-RU" dirty="0" smtClean="0"/>
              <a:t>Фоновые процессы</a:t>
            </a:r>
          </a:p>
          <a:p>
            <a:pPr lvl="1"/>
            <a:r>
              <a:rPr lang="ru-RU" dirty="0" smtClean="0"/>
              <a:t>Событие (звонок и т.п.)</a:t>
            </a:r>
          </a:p>
          <a:p>
            <a:pPr marL="514350" indent="-514350">
              <a:buFont typeface="+mj-lt"/>
              <a:buAutoNum type="arabicPeriod"/>
            </a:pPr>
            <a:r>
              <a:rPr lang="ru-RU" dirty="0"/>
              <a:t>Ничего</a:t>
            </a:r>
          </a:p>
          <a:p>
            <a:pPr lvl="1"/>
            <a:r>
              <a:rPr lang="ru-RU" dirty="0" smtClean="0"/>
              <a:t>Но… возможно, что-то важное </a:t>
            </a:r>
            <a:br>
              <a:rPr lang="ru-RU" dirty="0" smtClean="0"/>
            </a:br>
            <a:r>
              <a:rPr lang="ru-RU" dirty="0" smtClean="0"/>
              <a:t>произошло накануне?</a:t>
            </a:r>
          </a:p>
        </p:txBody>
      </p:sp>
    </p:spTree>
    <p:extLst>
      <p:ext uri="{BB962C8B-B14F-4D97-AF65-F5344CB8AC3E}">
        <p14:creationId xmlns:p14="http://schemas.microsoft.com/office/powerpoint/2010/main" val="396965568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783771" y="2744742"/>
            <a:ext cx="5312229" cy="230425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 name="Title 5"/>
          <p:cNvSpPr>
            <a:spLocks noGrp="1"/>
          </p:cNvSpPr>
          <p:nvPr>
            <p:ph type="title"/>
          </p:nvPr>
        </p:nvSpPr>
        <p:spPr/>
        <p:txBody>
          <a:bodyPr/>
          <a:lstStyle/>
          <a:p>
            <a:r>
              <a:rPr lang="ru-RU" dirty="0"/>
              <a:t>Зачем нужны плитки</a:t>
            </a:r>
            <a:r>
              <a:rPr lang="en-US" dirty="0"/>
              <a:t> </a:t>
            </a:r>
            <a:r>
              <a:rPr lang="ru-RU" dirty="0"/>
              <a:t>и уведомления?</a:t>
            </a:r>
          </a:p>
        </p:txBody>
      </p:sp>
      <p:pic>
        <p:nvPicPr>
          <p:cNvPr id="8" name="Content Placeholder 7"/>
          <p:cNvPicPr>
            <a:picLocks noGrp="1" noChangeAspect="1"/>
          </p:cNvPicPr>
          <p:nvPr>
            <p:ph idx="1"/>
          </p:nvPr>
        </p:nvPicPr>
        <p:blipFill rotWithShape="1">
          <a:blip r:embed="rId2">
            <a:extLst>
              <a:ext uri="{28A0092B-C50C-407E-A947-70E740481C1C}">
                <a14:useLocalDpi xmlns:a14="http://schemas.microsoft.com/office/drawing/2010/main" val="0"/>
              </a:ext>
            </a:extLst>
          </a:blip>
          <a:srcRect t="25000" b="6249"/>
          <a:stretch/>
        </p:blipFill>
        <p:spPr>
          <a:xfrm>
            <a:off x="1056000" y="2924742"/>
            <a:ext cx="4781887" cy="1980000"/>
          </a:xfrm>
        </p:spPr>
      </p:pic>
      <p:sp>
        <p:nvSpPr>
          <p:cNvPr id="2" name="TextBox 1"/>
          <p:cNvSpPr txBox="1"/>
          <p:nvPr/>
        </p:nvSpPr>
        <p:spPr>
          <a:xfrm rot="16200000">
            <a:off x="5837579" y="3653131"/>
            <a:ext cx="1400063" cy="523220"/>
          </a:xfrm>
          <a:prstGeom prst="rect">
            <a:avLst/>
          </a:prstGeom>
          <a:noFill/>
        </p:spPr>
        <p:txBody>
          <a:bodyPr wrap="none" rtlCol="0">
            <a:spAutoFit/>
          </a:bodyPr>
          <a:lstStyle/>
          <a:p>
            <a:pPr algn="ctr"/>
            <a:r>
              <a:rPr lang="ru-RU" sz="1400" dirty="0" smtClean="0"/>
              <a:t>ПРИЛОЖЕНИЕ</a:t>
            </a:r>
            <a:br>
              <a:rPr lang="ru-RU" sz="1400" dirty="0" smtClean="0"/>
            </a:br>
            <a:r>
              <a:rPr lang="ru-RU" sz="1400" dirty="0" smtClean="0"/>
              <a:t>РАБОТАЕТ</a:t>
            </a:r>
            <a:endParaRPr lang="ru-RU" sz="1400" dirty="0"/>
          </a:p>
        </p:txBody>
      </p:sp>
      <p:sp>
        <p:nvSpPr>
          <p:cNvPr id="11" name="TextBox 10"/>
          <p:cNvSpPr txBox="1"/>
          <p:nvPr/>
        </p:nvSpPr>
        <p:spPr>
          <a:xfrm rot="16200000">
            <a:off x="5837580" y="5487421"/>
            <a:ext cx="1400063" cy="523220"/>
          </a:xfrm>
          <a:prstGeom prst="rect">
            <a:avLst/>
          </a:prstGeom>
          <a:noFill/>
        </p:spPr>
        <p:txBody>
          <a:bodyPr wrap="none" rtlCol="0">
            <a:spAutoFit/>
          </a:bodyPr>
          <a:lstStyle/>
          <a:p>
            <a:pPr algn="ctr"/>
            <a:r>
              <a:rPr lang="ru-RU" sz="1400" dirty="0" smtClean="0"/>
              <a:t>ПРИЛОЖЕНИЕ</a:t>
            </a:r>
            <a:br>
              <a:rPr lang="ru-RU" sz="1400" dirty="0" smtClean="0"/>
            </a:br>
            <a:r>
              <a:rPr lang="ru-RU" sz="1400" dirty="0" smtClean="0">
                <a:solidFill>
                  <a:srgbClr val="FF0000"/>
                </a:solidFill>
              </a:rPr>
              <a:t> НЕ </a:t>
            </a:r>
            <a:r>
              <a:rPr lang="ru-RU" sz="1400" dirty="0" smtClean="0"/>
              <a:t>РАБОТАЕТ</a:t>
            </a:r>
            <a:endParaRPr lang="ru-RU" sz="1400" dirty="0"/>
          </a:p>
        </p:txBody>
      </p:sp>
      <p:sp>
        <p:nvSpPr>
          <p:cNvPr id="12" name="TextBox 11"/>
          <p:cNvSpPr txBox="1"/>
          <p:nvPr/>
        </p:nvSpPr>
        <p:spPr>
          <a:xfrm rot="16200000">
            <a:off x="5815085" y="1707421"/>
            <a:ext cx="1400063" cy="523220"/>
          </a:xfrm>
          <a:prstGeom prst="rect">
            <a:avLst/>
          </a:prstGeom>
          <a:noFill/>
        </p:spPr>
        <p:txBody>
          <a:bodyPr wrap="none" rtlCol="0">
            <a:spAutoFit/>
          </a:bodyPr>
          <a:lstStyle/>
          <a:p>
            <a:pPr algn="ctr"/>
            <a:r>
              <a:rPr lang="ru-RU" sz="1400" dirty="0" smtClean="0"/>
              <a:t>ПРИЛОЖЕНИЕ</a:t>
            </a:r>
            <a:br>
              <a:rPr lang="ru-RU" sz="1400" dirty="0" smtClean="0"/>
            </a:br>
            <a:r>
              <a:rPr lang="ru-RU" sz="1400" dirty="0" smtClean="0">
                <a:solidFill>
                  <a:srgbClr val="FF0000"/>
                </a:solidFill>
              </a:rPr>
              <a:t> НЕ </a:t>
            </a:r>
            <a:r>
              <a:rPr lang="ru-RU" sz="1400" dirty="0" smtClean="0"/>
              <a:t>РАБОТАЕТ</a:t>
            </a:r>
            <a:endParaRPr lang="ru-RU" sz="1400" dirty="0"/>
          </a:p>
        </p:txBody>
      </p:sp>
      <p:sp>
        <p:nvSpPr>
          <p:cNvPr id="3" name="TextBox 2"/>
          <p:cNvSpPr txBox="1"/>
          <p:nvPr/>
        </p:nvSpPr>
        <p:spPr>
          <a:xfrm>
            <a:off x="1056000" y="1441420"/>
            <a:ext cx="4641207" cy="369332"/>
          </a:xfrm>
          <a:prstGeom prst="rect">
            <a:avLst/>
          </a:prstGeom>
          <a:noFill/>
        </p:spPr>
        <p:txBody>
          <a:bodyPr wrap="none" rtlCol="0">
            <a:spAutoFit/>
          </a:bodyPr>
          <a:lstStyle/>
          <a:p>
            <a:r>
              <a:rPr lang="ru-RU" dirty="0" smtClean="0">
                <a:solidFill>
                  <a:schemeClr val="accent3"/>
                </a:solidFill>
              </a:rPr>
              <a:t>Живые плитки </a:t>
            </a:r>
            <a:r>
              <a:rPr lang="ru-RU" dirty="0" smtClean="0"/>
              <a:t>(пассивная коммуникация)</a:t>
            </a:r>
            <a:endParaRPr lang="ru-RU" dirty="0"/>
          </a:p>
        </p:txBody>
      </p:sp>
      <p:sp>
        <p:nvSpPr>
          <p:cNvPr id="4" name="Rectangle 3"/>
          <p:cNvSpPr/>
          <p:nvPr/>
        </p:nvSpPr>
        <p:spPr>
          <a:xfrm>
            <a:off x="1167877" y="1871258"/>
            <a:ext cx="540000" cy="540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dirty="0" smtClean="0"/>
              <a:t>1</a:t>
            </a:r>
            <a:endParaRPr lang="ru-RU" dirty="0"/>
          </a:p>
        </p:txBody>
      </p:sp>
      <p:cxnSp>
        <p:nvCxnSpPr>
          <p:cNvPr id="7" name="Straight Arrow Connector 6"/>
          <p:cNvCxnSpPr>
            <a:stCxn id="4" idx="2"/>
          </p:cNvCxnSpPr>
          <p:nvPr/>
        </p:nvCxnSpPr>
        <p:spPr>
          <a:xfrm flipH="1">
            <a:off x="1426977" y="2411258"/>
            <a:ext cx="10900" cy="257805"/>
          </a:xfrm>
          <a:prstGeom prst="straightConnector1">
            <a:avLst/>
          </a:prstGeom>
          <a:ln w="12700">
            <a:headEnd type="none" w="med" len="med"/>
            <a:tailEnd type="arrow" w="med" len="med"/>
          </a:ln>
        </p:spPr>
        <p:style>
          <a:lnRef idx="1">
            <a:schemeClr val="accent3"/>
          </a:lnRef>
          <a:fillRef idx="0">
            <a:schemeClr val="accent3"/>
          </a:fillRef>
          <a:effectRef idx="0">
            <a:schemeClr val="accent3"/>
          </a:effectRef>
          <a:fontRef idx="minor">
            <a:schemeClr val="tx1"/>
          </a:fontRef>
        </p:style>
      </p:cxnSp>
      <p:sp>
        <p:nvSpPr>
          <p:cNvPr id="17" name="Rectangle 16"/>
          <p:cNvSpPr/>
          <p:nvPr/>
        </p:nvSpPr>
        <p:spPr>
          <a:xfrm>
            <a:off x="1167877" y="1871258"/>
            <a:ext cx="540000" cy="540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dirty="0" smtClean="0"/>
              <a:t>2</a:t>
            </a:r>
            <a:endParaRPr lang="ru-RU" dirty="0"/>
          </a:p>
        </p:txBody>
      </p:sp>
      <p:sp>
        <p:nvSpPr>
          <p:cNvPr id="16" name="Rectangle 15"/>
          <p:cNvSpPr/>
          <p:nvPr/>
        </p:nvSpPr>
        <p:spPr>
          <a:xfrm>
            <a:off x="1167877" y="1871258"/>
            <a:ext cx="540000" cy="540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dirty="0" smtClean="0"/>
              <a:t>3</a:t>
            </a:r>
            <a:endParaRPr lang="ru-RU" dirty="0"/>
          </a:p>
        </p:txBody>
      </p:sp>
      <p:sp>
        <p:nvSpPr>
          <p:cNvPr id="18" name="Rectangle 17"/>
          <p:cNvSpPr/>
          <p:nvPr/>
        </p:nvSpPr>
        <p:spPr>
          <a:xfrm>
            <a:off x="4737606" y="1881838"/>
            <a:ext cx="1070468" cy="540000"/>
          </a:xfrm>
          <a:prstGeom prst="rect">
            <a:avLst/>
          </a:prstGeom>
          <a:solidFill>
            <a:schemeClr val="accent4">
              <a:lumMod val="60000"/>
              <a:lumOff val="4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200" dirty="0" smtClean="0"/>
              <a:t>MY FAMILY</a:t>
            </a:r>
            <a:endParaRPr lang="ru-RU" sz="1200" dirty="0"/>
          </a:p>
        </p:txBody>
      </p:sp>
      <p:cxnSp>
        <p:nvCxnSpPr>
          <p:cNvPr id="22" name="Straight Arrow Connector 21"/>
          <p:cNvCxnSpPr/>
          <p:nvPr/>
        </p:nvCxnSpPr>
        <p:spPr>
          <a:xfrm>
            <a:off x="5252341" y="2384742"/>
            <a:ext cx="0" cy="284321"/>
          </a:xfrm>
          <a:prstGeom prst="straightConnector1">
            <a:avLst/>
          </a:prstGeom>
          <a:ln w="12700">
            <a:solidFill>
              <a:schemeClr val="accent4">
                <a:lumMod val="60000"/>
                <a:lumOff val="40000"/>
              </a:schemeClr>
            </a:solidFill>
            <a:headEnd type="none" w="med" len="med"/>
            <a:tailEnd type="arrow" w="med" len="med"/>
          </a:ln>
        </p:spPr>
        <p:style>
          <a:lnRef idx="1">
            <a:schemeClr val="accent5"/>
          </a:lnRef>
          <a:fillRef idx="0">
            <a:schemeClr val="accent5"/>
          </a:fillRef>
          <a:effectRef idx="0">
            <a:schemeClr val="accent5"/>
          </a:effectRef>
          <a:fontRef idx="minor">
            <a:schemeClr val="tx1"/>
          </a:fontRef>
        </p:style>
      </p:cxnSp>
      <p:grpSp>
        <p:nvGrpSpPr>
          <p:cNvPr id="36" name="Group 35"/>
          <p:cNvGrpSpPr/>
          <p:nvPr/>
        </p:nvGrpSpPr>
        <p:grpSpPr>
          <a:xfrm>
            <a:off x="1038919" y="5115594"/>
            <a:ext cx="4379597" cy="1122880"/>
            <a:chOff x="1038919" y="5115594"/>
            <a:chExt cx="4379597" cy="1122880"/>
          </a:xfrm>
        </p:grpSpPr>
        <p:sp>
          <p:nvSpPr>
            <p:cNvPr id="32" name="Rectangle 31"/>
            <p:cNvSpPr/>
            <p:nvPr/>
          </p:nvSpPr>
          <p:spPr>
            <a:xfrm>
              <a:off x="2447532" y="5363131"/>
              <a:ext cx="2160000" cy="506011"/>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200" dirty="0" smtClean="0"/>
                <a:t>Hey! Weather analysis is complete!</a:t>
              </a:r>
              <a:endParaRPr lang="ru-RU" sz="1200" dirty="0"/>
            </a:p>
          </p:txBody>
        </p:sp>
        <p:sp>
          <p:nvSpPr>
            <p:cNvPr id="33" name="TextBox 32"/>
            <p:cNvSpPr txBox="1"/>
            <p:nvPr/>
          </p:nvSpPr>
          <p:spPr>
            <a:xfrm>
              <a:off x="1038919" y="5869142"/>
              <a:ext cx="4379597" cy="369332"/>
            </a:xfrm>
            <a:prstGeom prst="rect">
              <a:avLst/>
            </a:prstGeom>
            <a:noFill/>
          </p:spPr>
          <p:txBody>
            <a:bodyPr wrap="none" rtlCol="0">
              <a:spAutoFit/>
            </a:bodyPr>
            <a:lstStyle/>
            <a:p>
              <a:r>
                <a:rPr lang="ru-RU" dirty="0" smtClean="0">
                  <a:solidFill>
                    <a:schemeClr val="accent5"/>
                  </a:solidFill>
                </a:rPr>
                <a:t>Уведомления</a:t>
              </a:r>
              <a:r>
                <a:rPr lang="ru-RU" dirty="0" smtClean="0">
                  <a:solidFill>
                    <a:schemeClr val="accent3"/>
                  </a:solidFill>
                </a:rPr>
                <a:t> </a:t>
              </a:r>
              <a:r>
                <a:rPr lang="ru-RU" dirty="0" smtClean="0"/>
                <a:t>(активная коммуникация)</a:t>
              </a:r>
              <a:endParaRPr lang="ru-RU" dirty="0"/>
            </a:p>
          </p:txBody>
        </p:sp>
        <p:cxnSp>
          <p:nvCxnSpPr>
            <p:cNvPr id="34" name="Straight Arrow Connector 33"/>
            <p:cNvCxnSpPr/>
            <p:nvPr/>
          </p:nvCxnSpPr>
          <p:spPr>
            <a:xfrm flipV="1">
              <a:off x="3527532" y="5115594"/>
              <a:ext cx="0" cy="247537"/>
            </a:xfrm>
            <a:prstGeom prst="straightConnector1">
              <a:avLst/>
            </a:prstGeom>
            <a:ln w="12700">
              <a:solidFill>
                <a:schemeClr val="accent5"/>
              </a:solidFill>
              <a:headEnd type="none" w="med" len="med"/>
              <a:tailEnd type="arrow" w="med" len="med"/>
            </a:ln>
          </p:spPr>
          <p:style>
            <a:lnRef idx="1">
              <a:schemeClr val="accent5"/>
            </a:lnRef>
            <a:fillRef idx="0">
              <a:schemeClr val="accent5"/>
            </a:fillRef>
            <a:effectRef idx="0">
              <a:schemeClr val="accent5"/>
            </a:effectRef>
            <a:fontRef idx="minor">
              <a:schemeClr val="tx1"/>
            </a:fontRef>
          </p:style>
        </p:cxnSp>
      </p:grpSp>
      <p:sp>
        <p:nvSpPr>
          <p:cNvPr id="37" name="Rectangle 36"/>
          <p:cNvSpPr/>
          <p:nvPr/>
        </p:nvSpPr>
        <p:spPr>
          <a:xfrm>
            <a:off x="783771" y="2744743"/>
            <a:ext cx="5312229" cy="2304258"/>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nvGrpSpPr>
          <p:cNvPr id="30" name="Group 29"/>
          <p:cNvGrpSpPr/>
          <p:nvPr/>
        </p:nvGrpSpPr>
        <p:grpSpPr>
          <a:xfrm>
            <a:off x="1776000" y="2529001"/>
            <a:ext cx="2879999" cy="2721997"/>
            <a:chOff x="1776000" y="783260"/>
            <a:chExt cx="2879999" cy="2721997"/>
          </a:xfrm>
        </p:grpSpPr>
        <p:sp>
          <p:nvSpPr>
            <p:cNvPr id="23" name="TextBox 22"/>
            <p:cNvSpPr txBox="1"/>
            <p:nvPr/>
          </p:nvSpPr>
          <p:spPr>
            <a:xfrm>
              <a:off x="2316000" y="1907390"/>
              <a:ext cx="2232952" cy="523220"/>
            </a:xfrm>
            <a:prstGeom prst="rect">
              <a:avLst/>
            </a:prstGeom>
            <a:noFill/>
          </p:spPr>
          <p:txBody>
            <a:bodyPr wrap="square" rtlCol="0">
              <a:spAutoFit/>
            </a:bodyPr>
            <a:lstStyle/>
            <a:p>
              <a:r>
                <a:rPr lang="ru-RU" sz="2800" dirty="0" smtClean="0">
                  <a:solidFill>
                    <a:schemeClr val="accent1"/>
                  </a:solidFill>
                  <a:ea typeface="Segoe UI Symbol" panose="020B0502040204020203" pitchFamily="34" charset="0"/>
                </a:rPr>
                <a:t></a:t>
              </a:r>
              <a:r>
                <a:rPr lang="ru-RU" sz="2800" dirty="0" smtClean="0">
                  <a:solidFill>
                    <a:schemeClr val="tx2">
                      <a:lumMod val="60000"/>
                      <a:lumOff val="40000"/>
                    </a:schemeClr>
                  </a:solidFill>
                  <a:ea typeface="Segoe UI Symbol" panose="020B0502040204020203" pitchFamily="34" charset="0"/>
                </a:rPr>
                <a:t></a:t>
              </a:r>
              <a:r>
                <a:rPr lang="ru-RU" sz="2800" dirty="0" smtClean="0">
                  <a:solidFill>
                    <a:schemeClr val="accent4">
                      <a:lumMod val="40000"/>
                      <a:lumOff val="60000"/>
                    </a:schemeClr>
                  </a:solidFill>
                  <a:ea typeface="Segoe UI Symbol" panose="020B0502040204020203" pitchFamily="34" charset="0"/>
                </a:rPr>
                <a:t></a:t>
              </a:r>
              <a:r>
                <a:rPr lang="ru-RU" sz="2800" dirty="0" smtClean="0">
                  <a:solidFill>
                    <a:srgbClr val="00B0F0"/>
                  </a:solidFill>
                  <a:ea typeface="Segoe UI Symbol" panose="020B0502040204020203" pitchFamily="34" charset="0"/>
                </a:rPr>
                <a:t></a:t>
              </a:r>
              <a:endParaRPr lang="ru-RU" sz="2800" dirty="0">
                <a:solidFill>
                  <a:srgbClr val="00B0F0"/>
                </a:solidFill>
              </a:endParaRPr>
            </a:p>
          </p:txBody>
        </p:sp>
        <p:cxnSp>
          <p:nvCxnSpPr>
            <p:cNvPr id="25" name="Straight Arrow Connector 24"/>
            <p:cNvCxnSpPr/>
            <p:nvPr/>
          </p:nvCxnSpPr>
          <p:spPr>
            <a:xfrm flipV="1">
              <a:off x="3756000" y="783260"/>
              <a:ext cx="899999" cy="899999"/>
            </a:xfrm>
            <a:prstGeom prst="straightConnector1">
              <a:avLst/>
            </a:prstGeom>
            <a:ln w="12700">
              <a:prstDash val="sysDash"/>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p:cNvCxnSpPr/>
            <p:nvPr/>
          </p:nvCxnSpPr>
          <p:spPr>
            <a:xfrm flipH="1" flipV="1">
              <a:off x="1776000" y="783260"/>
              <a:ext cx="1080001" cy="899999"/>
            </a:xfrm>
            <a:prstGeom prst="straightConnector1">
              <a:avLst/>
            </a:prstGeom>
            <a:ln w="12700">
              <a:prstDash val="sysDash"/>
              <a:tailEnd type="triangle"/>
            </a:ln>
          </p:spPr>
          <p:style>
            <a:lnRef idx="1">
              <a:schemeClr val="dk1"/>
            </a:lnRef>
            <a:fillRef idx="0">
              <a:schemeClr val="dk1"/>
            </a:fillRef>
            <a:effectRef idx="0">
              <a:schemeClr val="dk1"/>
            </a:effectRef>
            <a:fontRef idx="minor">
              <a:schemeClr val="tx1"/>
            </a:fontRef>
          </p:style>
        </p:cxnSp>
        <p:cxnSp>
          <p:nvCxnSpPr>
            <p:cNvPr id="42" name="Straight Arrow Connector 41"/>
            <p:cNvCxnSpPr/>
            <p:nvPr/>
          </p:nvCxnSpPr>
          <p:spPr>
            <a:xfrm flipH="1">
              <a:off x="3342262" y="2519018"/>
              <a:ext cx="2363" cy="986239"/>
            </a:xfrm>
            <a:prstGeom prst="straightConnector1">
              <a:avLst/>
            </a:prstGeom>
            <a:ln w="12700">
              <a:prstDash val="sysDash"/>
              <a:tailEnd type="triangle"/>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106333622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500"/>
                                  </p:stCondLst>
                                  <p:childTnLst>
                                    <p:set>
                                      <p:cBhvr>
                                        <p:cTn id="12" dur="1" fill="hold">
                                          <p:stCondLst>
                                            <p:cond delay="9"/>
                                          </p:stCondLst>
                                        </p:cTn>
                                        <p:tgtEl>
                                          <p:spTgt spid="17"/>
                                        </p:tgtEl>
                                        <p:attrNameLst>
                                          <p:attrName>style.visibility</p:attrName>
                                        </p:attrNameLst>
                                      </p:cBhvr>
                                      <p:to>
                                        <p:strVal val="visible"/>
                                      </p:to>
                                    </p:set>
                                  </p:childTnLst>
                                </p:cTn>
                              </p:par>
                            </p:childTnLst>
                          </p:cTn>
                        </p:par>
                        <p:par>
                          <p:cTn id="13" fill="hold">
                            <p:stCondLst>
                              <p:cond delay="510"/>
                            </p:stCondLst>
                            <p:childTnLst>
                              <p:par>
                                <p:cTn id="14" presetID="1" presetClass="entr" presetSubtype="0" fill="hold" grpId="0" nodeType="afterEffect">
                                  <p:stCondLst>
                                    <p:cond delay="500"/>
                                  </p:stCondLst>
                                  <p:childTnLst>
                                    <p:set>
                                      <p:cBhvr>
                                        <p:cTn id="15" dur="1" fill="hold">
                                          <p:stCondLst>
                                            <p:cond delay="0"/>
                                          </p:stCondLst>
                                        </p:cTn>
                                        <p:tgtEl>
                                          <p:spTgt spid="16"/>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8"/>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22"/>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36"/>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37"/>
                                        </p:tgtEl>
                                        <p:attrNameLst>
                                          <p:attrName>style.visibility</p:attrName>
                                        </p:attrNameLst>
                                      </p:cBhvr>
                                      <p:to>
                                        <p:strVal val="visible"/>
                                      </p:to>
                                    </p:set>
                                    <p:animEffect transition="in" filter="fade">
                                      <p:cBhvr>
                                        <p:cTn id="30" dur="500"/>
                                        <p:tgtEl>
                                          <p:spTgt spid="37"/>
                                        </p:tgtEl>
                                      </p:cBhvr>
                                    </p:animEffect>
                                  </p:childTnLst>
                                </p:cTn>
                              </p:par>
                            </p:childTnLst>
                          </p:cTn>
                        </p:par>
                        <p:par>
                          <p:cTn id="31" fill="hold">
                            <p:stCondLst>
                              <p:cond delay="500"/>
                            </p:stCondLst>
                            <p:childTnLst>
                              <p:par>
                                <p:cTn id="32" presetID="1" presetClass="entr" presetSubtype="0" fill="hold" nodeType="afterEffect">
                                  <p:stCondLst>
                                    <p:cond delay="0"/>
                                  </p:stCondLst>
                                  <p:childTnLst>
                                    <p:set>
                                      <p:cBhvr>
                                        <p:cTn id="33"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animBg="1"/>
      <p:bldP spid="17" grpId="0" animBg="1"/>
      <p:bldP spid="16" grpId="0" animBg="1"/>
      <p:bldP spid="18" grpId="0" animBg="1"/>
      <p:bldP spid="37"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ru-RU" dirty="0" smtClean="0"/>
              <a:t>Живые плитки</a:t>
            </a:r>
            <a:endParaRPr lang="ru-RU" dirty="0"/>
          </a:p>
        </p:txBody>
      </p:sp>
      <p:sp>
        <p:nvSpPr>
          <p:cNvPr id="5" name="Subtitle 4"/>
          <p:cNvSpPr>
            <a:spLocks noGrp="1"/>
          </p:cNvSpPr>
          <p:nvPr>
            <p:ph type="subTitle" idx="1"/>
          </p:nvPr>
        </p:nvSpPr>
        <p:spPr/>
        <p:txBody>
          <a:bodyPr/>
          <a:lstStyle/>
          <a:p>
            <a:endParaRPr lang="ru-RU"/>
          </a:p>
        </p:txBody>
      </p:sp>
    </p:spTree>
    <p:extLst>
      <p:ext uri="{BB962C8B-B14F-4D97-AF65-F5344CB8AC3E}">
        <p14:creationId xmlns:p14="http://schemas.microsoft.com/office/powerpoint/2010/main" val="227270382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Rectangle 75"/>
          <p:cNvSpPr/>
          <p:nvPr/>
        </p:nvSpPr>
        <p:spPr bwMode="auto">
          <a:xfrm>
            <a:off x="1" y="1561448"/>
            <a:ext cx="12192000" cy="2539870"/>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endParaRPr lang="en-US" sz="1961" dirty="0">
              <a:gradFill>
                <a:gsLst>
                  <a:gs pos="16814">
                    <a:srgbClr val="FFFFFF"/>
                  </a:gs>
                  <a:gs pos="46000">
                    <a:srgbClr val="FFFFFF"/>
                  </a:gs>
                </a:gsLst>
                <a:lin ang="5400000" scaled="0"/>
              </a:gradFill>
            </a:endParaRPr>
          </a:p>
        </p:txBody>
      </p:sp>
      <p:sp>
        <p:nvSpPr>
          <p:cNvPr id="2" name="Title 1"/>
          <p:cNvSpPr>
            <a:spLocks noGrp="1"/>
          </p:cNvSpPr>
          <p:nvPr>
            <p:ph type="title"/>
          </p:nvPr>
        </p:nvSpPr>
        <p:spPr/>
        <p:txBody>
          <a:bodyPr/>
          <a:lstStyle/>
          <a:p>
            <a:r>
              <a:rPr lang="ru-RU" dirty="0" smtClean="0"/>
              <a:t>Анатомия плитки</a:t>
            </a:r>
            <a:endParaRPr lang="en-US" dirty="0">
              <a:solidFill>
                <a:srgbClr val="FF0000"/>
              </a:solidFill>
            </a:endParaRPr>
          </a:p>
        </p:txBody>
      </p:sp>
      <p:grpSp>
        <p:nvGrpSpPr>
          <p:cNvPr id="13" name="Group 12"/>
          <p:cNvGrpSpPr/>
          <p:nvPr/>
        </p:nvGrpSpPr>
        <p:grpSpPr>
          <a:xfrm>
            <a:off x="1056000" y="1623603"/>
            <a:ext cx="3543442" cy="4309132"/>
            <a:chOff x="460901" y="1623603"/>
            <a:chExt cx="3543442" cy="4309132"/>
          </a:xfrm>
        </p:grpSpPr>
        <p:grpSp>
          <p:nvGrpSpPr>
            <p:cNvPr id="10" name="Group 9"/>
            <p:cNvGrpSpPr/>
            <p:nvPr/>
          </p:nvGrpSpPr>
          <p:grpSpPr>
            <a:xfrm>
              <a:off x="460901" y="1623603"/>
              <a:ext cx="3543442" cy="4126514"/>
              <a:chOff x="460901" y="1623603"/>
              <a:chExt cx="3543442" cy="4126514"/>
            </a:xfrm>
          </p:grpSpPr>
          <p:sp>
            <p:nvSpPr>
              <p:cNvPr id="3" name="Rectangle 2"/>
              <p:cNvSpPr/>
              <p:nvPr/>
            </p:nvSpPr>
            <p:spPr bwMode="auto">
              <a:xfrm>
                <a:off x="2385229" y="4857876"/>
                <a:ext cx="1568744" cy="821723"/>
              </a:xfrm>
              <a:prstGeom prst="rect">
                <a:avLst/>
              </a:prstGeom>
              <a:solidFill>
                <a:schemeClr val="bg1">
                  <a:lumMod val="8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endParaRPr lang="en-US" sz="1961" dirty="0">
                  <a:gradFill>
                    <a:gsLst>
                      <a:gs pos="16814">
                        <a:srgbClr val="FFFFFF"/>
                      </a:gs>
                      <a:gs pos="46000">
                        <a:srgbClr val="FFFFFF"/>
                      </a:gs>
                    </a:gsLst>
                    <a:lin ang="5400000" scaled="0"/>
                  </a:gradFill>
                </a:endParaRPr>
              </a:p>
            </p:txBody>
          </p:sp>
          <p:sp>
            <p:nvSpPr>
              <p:cNvPr id="8" name="Content Placeholder 2"/>
              <p:cNvSpPr txBox="1">
                <a:spLocks/>
              </p:cNvSpPr>
              <p:nvPr/>
            </p:nvSpPr>
            <p:spPr>
              <a:xfrm>
                <a:off x="463585" y="1623603"/>
                <a:ext cx="3540757" cy="314642"/>
              </a:xfrm>
              <a:prstGeom prst="rect">
                <a:avLst/>
              </a:prstGeom>
            </p:spPr>
            <p:txBody>
              <a:bodyPr vert="horz" lIns="91427" tIns="45713" rIns="91427" bIns="45713"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ru-RU" sz="1800" b="1" dirty="0" smtClean="0">
                    <a:solidFill>
                      <a:schemeClr val="bg1"/>
                    </a:solidFill>
                    <a:latin typeface="Segoe UI Light" panose="020B0502040204020203" pitchFamily="34" charset="0"/>
                    <a:cs typeface="Segoe UI Light" panose="020B0502040204020203" pitchFamily="34" charset="0"/>
                  </a:rPr>
                  <a:t>Базовое состояние</a:t>
                </a:r>
                <a:endParaRPr lang="en-US" sz="1600" dirty="0">
                  <a:latin typeface="+mj-lt"/>
                  <a:cs typeface="Segoe UI Light"/>
                </a:endParaRPr>
              </a:p>
            </p:txBody>
          </p:sp>
          <p:sp>
            <p:nvSpPr>
              <p:cNvPr id="14" name="Subtitle 2"/>
              <p:cNvSpPr txBox="1">
                <a:spLocks/>
              </p:cNvSpPr>
              <p:nvPr/>
            </p:nvSpPr>
            <p:spPr>
              <a:xfrm>
                <a:off x="2499009" y="5486835"/>
                <a:ext cx="1505334" cy="263282"/>
              </a:xfrm>
              <a:prstGeom prst="rect">
                <a:avLst/>
              </a:prstGeom>
            </p:spPr>
            <p:txBody>
              <a:bodyPr vert="horz" lIns="0" tIns="0" rIns="0" bIns="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ru-RU" sz="1400" dirty="0" smtClean="0">
                    <a:latin typeface="Segoe UI Light" panose="020B0502040204020203" pitchFamily="34" charset="0"/>
                    <a:cs typeface="Segoe UI Light" panose="020B0502040204020203" pitchFamily="34" charset="0"/>
                  </a:rPr>
                  <a:t>Подложка</a:t>
                </a:r>
                <a:endParaRPr lang="en-US" sz="1050" dirty="0">
                  <a:latin typeface="Segoe UI Light" panose="020B0502040204020203" pitchFamily="34" charset="0"/>
                  <a:cs typeface="Segoe UI Light" panose="020B0502040204020203" pitchFamily="34" charset="0"/>
                </a:endParaRPr>
              </a:p>
            </p:txBody>
          </p:sp>
          <p:sp>
            <p:nvSpPr>
              <p:cNvPr id="15" name="Subtitle 2"/>
              <p:cNvSpPr txBox="1">
                <a:spLocks/>
              </p:cNvSpPr>
              <p:nvPr/>
            </p:nvSpPr>
            <p:spPr>
              <a:xfrm>
                <a:off x="2499009" y="5194845"/>
                <a:ext cx="1505334" cy="263282"/>
              </a:xfrm>
              <a:prstGeom prst="rect">
                <a:avLst/>
              </a:prstGeom>
            </p:spPr>
            <p:txBody>
              <a:bodyPr vert="horz" lIns="0" tIns="0" rIns="0" bIns="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ru-RU" sz="1400" dirty="0" smtClean="0">
                    <a:latin typeface="Segoe UI Light" panose="020B0502040204020203" pitchFamily="34" charset="0"/>
                    <a:cs typeface="Segoe UI Light" panose="020B0502040204020203" pitchFamily="34" charset="0"/>
                  </a:rPr>
                  <a:t>Логотип</a:t>
                </a:r>
                <a:endParaRPr lang="en-US" sz="1400" dirty="0">
                  <a:latin typeface="Segoe UI Light" panose="020B0502040204020203" pitchFamily="34" charset="0"/>
                  <a:cs typeface="Segoe UI Light" panose="020B0502040204020203" pitchFamily="34" charset="0"/>
                </a:endParaRPr>
              </a:p>
            </p:txBody>
          </p:sp>
          <p:sp>
            <p:nvSpPr>
              <p:cNvPr id="16" name="Subtitle 2"/>
              <p:cNvSpPr txBox="1">
                <a:spLocks/>
              </p:cNvSpPr>
              <p:nvPr/>
            </p:nvSpPr>
            <p:spPr>
              <a:xfrm>
                <a:off x="2499009" y="4931563"/>
                <a:ext cx="1505334" cy="263282"/>
              </a:xfrm>
              <a:prstGeom prst="rect">
                <a:avLst/>
              </a:prstGeom>
            </p:spPr>
            <p:txBody>
              <a:bodyPr vert="horz" lIns="0" tIns="0" rIns="0" bIns="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ru-RU" sz="1400" dirty="0" smtClean="0">
                    <a:latin typeface="Segoe UI Light" panose="020B0502040204020203" pitchFamily="34" charset="0"/>
                    <a:cs typeface="Segoe UI Light" panose="020B0502040204020203" pitchFamily="34" charset="0"/>
                  </a:rPr>
                  <a:t>Краткое название</a:t>
                </a:r>
                <a:endParaRPr lang="en-US" sz="1400" dirty="0">
                  <a:latin typeface="Segoe UI Light" panose="020B0502040204020203" pitchFamily="34" charset="0"/>
                  <a:cs typeface="Segoe UI Light" panose="020B0502040204020203" pitchFamily="34" charset="0"/>
                </a:endParaRPr>
              </a:p>
            </p:txBody>
          </p:sp>
          <p:pic>
            <p:nvPicPr>
              <p:cNvPr id="31" name="Picture 2"/>
              <p:cNvPicPr>
                <a:picLocks noChangeAspect="1"/>
              </p:cNvPicPr>
              <p:nvPr/>
            </p:nvPicPr>
            <p:blipFill rotWithShape="1">
              <a:blip r:embed="rId3">
                <a:biLevel thresh="75000"/>
                <a:extLst>
                  <a:ext uri="{BEBA8EAE-BF5A-486C-A8C5-ECC9F3942E4B}">
                    <a14:imgProps xmlns:a14="http://schemas.microsoft.com/office/drawing/2010/main">
                      <a14:imgLayer r:embed="rId4">
                        <a14:imgEffect>
                          <a14:saturation sat="400000"/>
                        </a14:imgEffect>
                        <a14:imgEffect>
                          <a14:brightnessContrast bright="20000" contrast="40000"/>
                        </a14:imgEffect>
                      </a14:imgLayer>
                    </a14:imgProps>
                  </a:ext>
                  <a:ext uri="{28A0092B-C50C-407E-A947-70E740481C1C}">
                    <a14:useLocalDpi xmlns:a14="http://schemas.microsoft.com/office/drawing/2010/main"/>
                  </a:ext>
                </a:extLst>
              </a:blip>
              <a:srcRect b="40370"/>
              <a:stretch/>
            </p:blipFill>
            <p:spPr>
              <a:xfrm>
                <a:off x="460901" y="1988339"/>
                <a:ext cx="1931999" cy="2347687"/>
              </a:xfrm>
              <a:prstGeom prst="rect">
                <a:avLst/>
              </a:prstGeom>
            </p:spPr>
          </p:pic>
          <p:sp>
            <p:nvSpPr>
              <p:cNvPr id="34" name="Subtitle 2"/>
              <p:cNvSpPr txBox="1">
                <a:spLocks/>
              </p:cNvSpPr>
              <p:nvPr/>
            </p:nvSpPr>
            <p:spPr>
              <a:xfrm>
                <a:off x="2499009" y="2418852"/>
                <a:ext cx="1505334" cy="263282"/>
              </a:xfrm>
              <a:prstGeom prst="rect">
                <a:avLst/>
              </a:prstGeom>
            </p:spPr>
            <p:txBody>
              <a:bodyPr vert="horz" lIns="0" tIns="0" rIns="0" bIns="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ru-RU" sz="1400" b="1" dirty="0" smtClean="0">
                    <a:solidFill>
                      <a:schemeClr val="bg1"/>
                    </a:solidFill>
                    <a:latin typeface="Segoe UI Light" panose="020B0502040204020203" pitchFamily="34" charset="0"/>
                    <a:cs typeface="Segoe UI Light" panose="020B0502040204020203" pitchFamily="34" charset="0"/>
                  </a:rPr>
                  <a:t>Подложка</a:t>
                </a:r>
                <a:endParaRPr lang="en-US" sz="1400" b="1" dirty="0">
                  <a:solidFill>
                    <a:schemeClr val="bg1"/>
                  </a:solidFill>
                  <a:latin typeface="Segoe UI Light" panose="020B0502040204020203" pitchFamily="34" charset="0"/>
                  <a:cs typeface="Segoe UI Light" panose="020B0502040204020203" pitchFamily="34" charset="0"/>
                </a:endParaRPr>
              </a:p>
            </p:txBody>
          </p:sp>
          <p:sp>
            <p:nvSpPr>
              <p:cNvPr id="35" name="Subtitle 2"/>
              <p:cNvSpPr txBox="1">
                <a:spLocks/>
              </p:cNvSpPr>
              <p:nvPr/>
            </p:nvSpPr>
            <p:spPr>
              <a:xfrm>
                <a:off x="2499009" y="2919399"/>
                <a:ext cx="1505334" cy="263282"/>
              </a:xfrm>
              <a:prstGeom prst="rect">
                <a:avLst/>
              </a:prstGeom>
            </p:spPr>
            <p:txBody>
              <a:bodyPr vert="horz" lIns="0" tIns="0" rIns="0" bIns="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ru-RU" sz="1400" b="1" dirty="0" smtClean="0">
                    <a:solidFill>
                      <a:schemeClr val="bg1"/>
                    </a:solidFill>
                    <a:latin typeface="Segoe UI Light" panose="020B0502040204020203" pitchFamily="34" charset="0"/>
                    <a:cs typeface="Segoe UI Light" panose="020B0502040204020203" pitchFamily="34" charset="0"/>
                  </a:rPr>
                  <a:t>Логотип</a:t>
                </a:r>
                <a:endParaRPr lang="en-US" sz="1400" b="1" dirty="0">
                  <a:solidFill>
                    <a:schemeClr val="bg1"/>
                  </a:solidFill>
                  <a:latin typeface="Segoe UI Light" panose="020B0502040204020203" pitchFamily="34" charset="0"/>
                  <a:cs typeface="Segoe UI Light" panose="020B0502040204020203" pitchFamily="34" charset="0"/>
                </a:endParaRPr>
              </a:p>
            </p:txBody>
          </p:sp>
          <p:sp>
            <p:nvSpPr>
              <p:cNvPr id="36" name="Subtitle 2"/>
              <p:cNvSpPr txBox="1">
                <a:spLocks/>
              </p:cNvSpPr>
              <p:nvPr/>
            </p:nvSpPr>
            <p:spPr>
              <a:xfrm>
                <a:off x="2499009" y="3706206"/>
                <a:ext cx="1505334" cy="263282"/>
              </a:xfrm>
              <a:prstGeom prst="rect">
                <a:avLst/>
              </a:prstGeom>
            </p:spPr>
            <p:txBody>
              <a:bodyPr vert="horz" lIns="0" tIns="0" rIns="0" bIns="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ru-RU" sz="1400" b="1" dirty="0" smtClean="0">
                    <a:solidFill>
                      <a:schemeClr val="bg1"/>
                    </a:solidFill>
                    <a:latin typeface="Segoe UI Light" panose="020B0502040204020203" pitchFamily="34" charset="0"/>
                    <a:cs typeface="Segoe UI Light" panose="020B0502040204020203" pitchFamily="34" charset="0"/>
                  </a:rPr>
                  <a:t>Краткое название</a:t>
                </a:r>
                <a:endParaRPr lang="en-US" sz="1400" b="1" dirty="0">
                  <a:solidFill>
                    <a:schemeClr val="bg1"/>
                  </a:solidFill>
                  <a:latin typeface="Segoe UI Light" panose="020B0502040204020203" pitchFamily="34" charset="0"/>
                  <a:cs typeface="Segoe UI Light" panose="020B0502040204020203" pitchFamily="34" charset="0"/>
                </a:endParaRPr>
              </a:p>
            </p:txBody>
          </p:sp>
          <p:cxnSp>
            <p:nvCxnSpPr>
              <p:cNvPr id="46" name="Straight Connector 55"/>
              <p:cNvCxnSpPr/>
              <p:nvPr/>
            </p:nvCxnSpPr>
            <p:spPr>
              <a:xfrm>
                <a:off x="1425999" y="2984697"/>
                <a:ext cx="966901"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56"/>
              <p:cNvCxnSpPr/>
              <p:nvPr/>
            </p:nvCxnSpPr>
            <p:spPr>
              <a:xfrm>
                <a:off x="1933932" y="2493700"/>
                <a:ext cx="45896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8" name="Group 59"/>
              <p:cNvGrpSpPr/>
              <p:nvPr/>
            </p:nvGrpSpPr>
            <p:grpSpPr>
              <a:xfrm>
                <a:off x="977334" y="3542097"/>
                <a:ext cx="1415566" cy="238355"/>
                <a:chOff x="728133" y="2599267"/>
                <a:chExt cx="1415767" cy="238388"/>
              </a:xfrm>
            </p:grpSpPr>
            <p:cxnSp>
              <p:nvCxnSpPr>
                <p:cNvPr id="51" name="Straight Connector 60"/>
                <p:cNvCxnSpPr/>
                <p:nvPr/>
              </p:nvCxnSpPr>
              <p:spPr>
                <a:xfrm>
                  <a:off x="728133" y="2837655"/>
                  <a:ext cx="1415767"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65"/>
                <p:cNvCxnSpPr/>
                <p:nvPr/>
              </p:nvCxnSpPr>
              <p:spPr>
                <a:xfrm>
                  <a:off x="728133" y="2599267"/>
                  <a:ext cx="0" cy="238388"/>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grpSp>
        <p:pic>
          <p:nvPicPr>
            <p:cNvPr id="9" name="Picture 8"/>
            <p:cNvPicPr>
              <a:picLocks noChangeAspect="1"/>
            </p:cNvPicPr>
            <p:nvPr/>
          </p:nvPicPr>
          <p:blipFill>
            <a:blip r:embed="rId5"/>
            <a:stretch>
              <a:fillRect/>
            </a:stretch>
          </p:blipFill>
          <p:spPr>
            <a:xfrm>
              <a:off x="460901" y="4415269"/>
              <a:ext cx="1964924" cy="1517466"/>
            </a:xfrm>
            <a:prstGeom prst="rect">
              <a:avLst/>
            </a:prstGeom>
          </p:spPr>
        </p:pic>
      </p:grpSp>
    </p:spTree>
    <p:extLst>
      <p:ext uri="{BB962C8B-B14F-4D97-AF65-F5344CB8AC3E}">
        <p14:creationId xmlns:p14="http://schemas.microsoft.com/office/powerpoint/2010/main" val="137809723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Rectangle 75"/>
          <p:cNvSpPr/>
          <p:nvPr/>
        </p:nvSpPr>
        <p:spPr bwMode="auto">
          <a:xfrm>
            <a:off x="1" y="1561448"/>
            <a:ext cx="12192000" cy="2539870"/>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endParaRPr lang="en-US" sz="1961" dirty="0">
              <a:gradFill>
                <a:gsLst>
                  <a:gs pos="16814">
                    <a:srgbClr val="FFFFFF"/>
                  </a:gs>
                  <a:gs pos="46000">
                    <a:srgbClr val="FFFFFF"/>
                  </a:gs>
                </a:gsLst>
                <a:lin ang="5400000" scaled="0"/>
              </a:gradFill>
            </a:endParaRPr>
          </a:p>
        </p:txBody>
      </p:sp>
      <p:sp>
        <p:nvSpPr>
          <p:cNvPr id="2" name="Title 1"/>
          <p:cNvSpPr>
            <a:spLocks noGrp="1"/>
          </p:cNvSpPr>
          <p:nvPr>
            <p:ph type="title"/>
          </p:nvPr>
        </p:nvSpPr>
        <p:spPr/>
        <p:txBody>
          <a:bodyPr/>
          <a:lstStyle/>
          <a:p>
            <a:r>
              <a:rPr lang="ru-RU" dirty="0" smtClean="0"/>
              <a:t>Анатомия плитки</a:t>
            </a:r>
            <a:endParaRPr lang="en-US" dirty="0">
              <a:solidFill>
                <a:srgbClr val="FF0000"/>
              </a:solidFill>
            </a:endParaRPr>
          </a:p>
        </p:txBody>
      </p:sp>
      <p:grpSp>
        <p:nvGrpSpPr>
          <p:cNvPr id="77" name="Group 76"/>
          <p:cNvGrpSpPr/>
          <p:nvPr/>
        </p:nvGrpSpPr>
        <p:grpSpPr>
          <a:xfrm>
            <a:off x="1056000" y="1629518"/>
            <a:ext cx="3646164" cy="4303217"/>
            <a:chOff x="4387632" y="1629518"/>
            <a:chExt cx="3646164" cy="4303217"/>
          </a:xfrm>
        </p:grpSpPr>
        <p:grpSp>
          <p:nvGrpSpPr>
            <p:cNvPr id="78" name="Group 77"/>
            <p:cNvGrpSpPr/>
            <p:nvPr/>
          </p:nvGrpSpPr>
          <p:grpSpPr>
            <a:xfrm>
              <a:off x="4387632" y="1629518"/>
              <a:ext cx="3646164" cy="4126513"/>
              <a:chOff x="4312356" y="1655663"/>
              <a:chExt cx="3719277" cy="4209258"/>
            </a:xfrm>
          </p:grpSpPr>
          <p:sp>
            <p:nvSpPr>
              <p:cNvPr id="80" name="Rectangle 79"/>
              <p:cNvSpPr/>
              <p:nvPr/>
            </p:nvSpPr>
            <p:spPr bwMode="auto">
              <a:xfrm>
                <a:off x="6294437" y="4945062"/>
                <a:ext cx="1600200" cy="838200"/>
              </a:xfrm>
              <a:prstGeom prst="rect">
                <a:avLst/>
              </a:prstGeom>
              <a:solidFill>
                <a:schemeClr val="bg1">
                  <a:lumMod val="8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endParaRPr lang="en-US" sz="1961" dirty="0">
                  <a:gradFill>
                    <a:gsLst>
                      <a:gs pos="16814">
                        <a:srgbClr val="FFFFFF"/>
                      </a:gs>
                      <a:gs pos="46000">
                        <a:srgbClr val="FFFFFF"/>
                      </a:gs>
                    </a:gsLst>
                    <a:lin ang="5400000" scaled="0"/>
                  </a:gradFill>
                </a:endParaRPr>
              </a:p>
            </p:txBody>
          </p:sp>
          <p:sp>
            <p:nvSpPr>
              <p:cNvPr id="81" name="Rectangle 80"/>
              <p:cNvSpPr/>
              <p:nvPr/>
            </p:nvSpPr>
            <p:spPr bwMode="auto">
              <a:xfrm>
                <a:off x="6294437" y="4716462"/>
                <a:ext cx="1600200" cy="228600"/>
              </a:xfrm>
              <a:prstGeom prst="rect">
                <a:avLst/>
              </a:prstGeom>
              <a:solidFill>
                <a:schemeClr val="accent5">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endParaRPr lang="en-US" sz="1961" dirty="0">
                  <a:gradFill>
                    <a:gsLst>
                      <a:gs pos="16814">
                        <a:srgbClr val="FFFFFF"/>
                      </a:gs>
                      <a:gs pos="46000">
                        <a:srgbClr val="FFFFFF"/>
                      </a:gs>
                    </a:gsLst>
                    <a:lin ang="5400000" scaled="0"/>
                  </a:gradFill>
                </a:endParaRPr>
              </a:p>
            </p:txBody>
          </p:sp>
          <p:sp>
            <p:nvSpPr>
              <p:cNvPr id="82" name="Content Placeholder 2"/>
              <p:cNvSpPr txBox="1">
                <a:spLocks/>
              </p:cNvSpPr>
              <p:nvPr/>
            </p:nvSpPr>
            <p:spPr>
              <a:xfrm>
                <a:off x="4316638" y="1655663"/>
                <a:ext cx="3714995" cy="320951"/>
              </a:xfrm>
              <a:prstGeom prst="rect">
                <a:avLst/>
              </a:prstGeom>
            </p:spPr>
            <p:txBody>
              <a:bodyPr vert="horz" lIns="91427" tIns="45713" rIns="91427" bIns="45713"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ru-RU" sz="1600" b="1" dirty="0" smtClean="0">
                    <a:solidFill>
                      <a:schemeClr val="bg1"/>
                    </a:solidFill>
                    <a:latin typeface="Segoe UI Light" panose="020B0502040204020203" pitchFamily="34" charset="0"/>
                    <a:cs typeface="Segoe UI Light" panose="020B0502040204020203" pitchFamily="34" charset="0"/>
                  </a:rPr>
                  <a:t>«Полуживое» состояние</a:t>
                </a:r>
                <a:endParaRPr lang="en-US" sz="1600" b="1" dirty="0">
                  <a:solidFill>
                    <a:schemeClr val="bg1"/>
                  </a:solidFill>
                  <a:latin typeface="Segoe UI Light" panose="020B0502040204020203" pitchFamily="34" charset="0"/>
                  <a:cs typeface="Segoe UI Light" panose="020B0502040204020203" pitchFamily="34" charset="0"/>
                </a:endParaRPr>
              </a:p>
            </p:txBody>
          </p:sp>
          <p:sp>
            <p:nvSpPr>
              <p:cNvPr id="83" name="Subtitle 2"/>
              <p:cNvSpPr txBox="1">
                <a:spLocks/>
              </p:cNvSpPr>
              <p:nvPr/>
            </p:nvSpPr>
            <p:spPr>
              <a:xfrm>
                <a:off x="6371521" y="5596360"/>
                <a:ext cx="1474740" cy="268561"/>
              </a:xfrm>
              <a:prstGeom prst="rect">
                <a:avLst/>
              </a:prstGeom>
            </p:spPr>
            <p:txBody>
              <a:bodyPr vert="horz" lIns="0" tIns="0" rIns="0" bIns="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ru-RU" sz="1400" dirty="0">
                    <a:latin typeface="Segoe UI Light" panose="020B0502040204020203" pitchFamily="34" charset="0"/>
                    <a:cs typeface="Segoe UI Light" panose="020B0502040204020203" pitchFamily="34" charset="0"/>
                  </a:rPr>
                  <a:t>Подложка</a:t>
                </a:r>
              </a:p>
              <a:p>
                <a:pPr marL="0" indent="0">
                  <a:buNone/>
                </a:pPr>
                <a:endParaRPr lang="en-US" sz="1400" dirty="0">
                  <a:latin typeface="Segoe UI Light" panose="020B0502040204020203" pitchFamily="34" charset="0"/>
                  <a:cs typeface="Segoe UI Light" panose="020B0502040204020203" pitchFamily="34" charset="0"/>
                </a:endParaRPr>
              </a:p>
            </p:txBody>
          </p:sp>
          <p:sp>
            <p:nvSpPr>
              <p:cNvPr id="84" name="Subtitle 2"/>
              <p:cNvSpPr txBox="1">
                <a:spLocks/>
              </p:cNvSpPr>
              <p:nvPr/>
            </p:nvSpPr>
            <p:spPr>
              <a:xfrm>
                <a:off x="6371521" y="5298515"/>
                <a:ext cx="1474740" cy="268561"/>
              </a:xfrm>
              <a:prstGeom prst="rect">
                <a:avLst/>
              </a:prstGeom>
            </p:spPr>
            <p:txBody>
              <a:bodyPr vert="horz" lIns="0" tIns="0" rIns="0" bIns="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ru-RU" sz="1400" dirty="0" smtClean="0">
                    <a:latin typeface="Segoe UI Light" panose="020B0502040204020203" pitchFamily="34" charset="0"/>
                    <a:cs typeface="Segoe UI Light" panose="020B0502040204020203" pitchFamily="34" charset="0"/>
                  </a:rPr>
                  <a:t>Логотип</a:t>
                </a:r>
                <a:endParaRPr lang="en-US" sz="1400" dirty="0">
                  <a:latin typeface="Segoe UI Light" panose="020B0502040204020203" pitchFamily="34" charset="0"/>
                  <a:cs typeface="Segoe UI Light" panose="020B0502040204020203" pitchFamily="34" charset="0"/>
                </a:endParaRPr>
              </a:p>
            </p:txBody>
          </p:sp>
          <p:sp>
            <p:nvSpPr>
              <p:cNvPr id="85" name="Subtitle 2"/>
              <p:cNvSpPr txBox="1">
                <a:spLocks/>
              </p:cNvSpPr>
              <p:nvPr/>
            </p:nvSpPr>
            <p:spPr>
              <a:xfrm>
                <a:off x="6371521" y="5029954"/>
                <a:ext cx="1474740" cy="268561"/>
              </a:xfrm>
              <a:prstGeom prst="rect">
                <a:avLst/>
              </a:prstGeom>
            </p:spPr>
            <p:txBody>
              <a:bodyPr vert="horz" lIns="0" tIns="0" rIns="0" bIns="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ru-RU" sz="1400" dirty="0" smtClean="0">
                    <a:latin typeface="Segoe UI Light" panose="020B0502040204020203" pitchFamily="34" charset="0"/>
                    <a:cs typeface="Segoe UI Light" panose="020B0502040204020203" pitchFamily="34" charset="0"/>
                  </a:rPr>
                  <a:t>Краткое название</a:t>
                </a:r>
                <a:endParaRPr lang="en-US" sz="1400" dirty="0">
                  <a:latin typeface="Segoe UI Light" panose="020B0502040204020203" pitchFamily="34" charset="0"/>
                  <a:cs typeface="Segoe UI Light" panose="020B0502040204020203" pitchFamily="34" charset="0"/>
                </a:endParaRPr>
              </a:p>
            </p:txBody>
          </p:sp>
          <p:sp>
            <p:nvSpPr>
              <p:cNvPr id="86" name="Subtitle 2"/>
              <p:cNvSpPr txBox="1">
                <a:spLocks/>
              </p:cNvSpPr>
              <p:nvPr/>
            </p:nvSpPr>
            <p:spPr>
              <a:xfrm>
                <a:off x="6371521" y="4753898"/>
                <a:ext cx="1474740" cy="268561"/>
              </a:xfrm>
              <a:prstGeom prst="rect">
                <a:avLst/>
              </a:prstGeom>
            </p:spPr>
            <p:txBody>
              <a:bodyPr vert="horz" lIns="0" tIns="0" rIns="0" bIns="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ru-RU" sz="1200" dirty="0" err="1" smtClean="0">
                    <a:solidFill>
                      <a:schemeClr val="bg1"/>
                    </a:solidFill>
                    <a:latin typeface="Segoe UI Light" panose="020B0502040204020203" pitchFamily="34" charset="0"/>
                    <a:cs typeface="Segoe UI Light" panose="020B0502040204020203" pitchFamily="34" charset="0"/>
                  </a:rPr>
                  <a:t>Бейдж</a:t>
                </a:r>
                <a:endParaRPr lang="en-US" sz="1200" dirty="0">
                  <a:solidFill>
                    <a:schemeClr val="bg1"/>
                  </a:solidFill>
                  <a:latin typeface="Segoe UI Light" panose="020B0502040204020203" pitchFamily="34" charset="0"/>
                  <a:cs typeface="Segoe UI Light" panose="020B0502040204020203" pitchFamily="34" charset="0"/>
                </a:endParaRPr>
              </a:p>
            </p:txBody>
          </p:sp>
          <p:pic>
            <p:nvPicPr>
              <p:cNvPr id="87" name="Picture 25"/>
              <p:cNvPicPr>
                <a:picLocks noChangeAspect="1"/>
              </p:cNvPicPr>
              <p:nvPr/>
            </p:nvPicPr>
            <p:blipFill rotWithShape="1">
              <a:blip r:embed="rId3">
                <a:biLevel thresh="75000"/>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a:ext>
                </a:extLst>
              </a:blip>
              <a:srcRect b="44017"/>
              <a:stretch/>
            </p:blipFill>
            <p:spPr>
              <a:xfrm>
                <a:off x="4312356" y="2027713"/>
                <a:ext cx="1970740" cy="2248317"/>
              </a:xfrm>
              <a:prstGeom prst="rect">
                <a:avLst/>
              </a:prstGeom>
            </p:spPr>
          </p:pic>
          <p:sp>
            <p:nvSpPr>
              <p:cNvPr id="88" name="Subtitle 2"/>
              <p:cNvSpPr txBox="1">
                <a:spLocks/>
              </p:cNvSpPr>
              <p:nvPr/>
            </p:nvSpPr>
            <p:spPr>
              <a:xfrm>
                <a:off x="6371520" y="2466858"/>
                <a:ext cx="1535519" cy="268561"/>
              </a:xfrm>
              <a:prstGeom prst="rect">
                <a:avLst/>
              </a:prstGeom>
            </p:spPr>
            <p:txBody>
              <a:bodyPr vert="horz" lIns="0" tIns="0" rIns="0" bIns="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ru-RU" sz="1400" b="1" dirty="0">
                    <a:solidFill>
                      <a:schemeClr val="bg1"/>
                    </a:solidFill>
                    <a:latin typeface="Segoe UI Light" panose="020B0502040204020203" pitchFamily="34" charset="0"/>
                    <a:cs typeface="Segoe UI Light" panose="020B0502040204020203" pitchFamily="34" charset="0"/>
                  </a:rPr>
                  <a:t>Подложка</a:t>
                </a:r>
              </a:p>
              <a:p>
                <a:pPr marL="0" indent="0">
                  <a:buNone/>
                </a:pPr>
                <a:endParaRPr lang="en-US" sz="1400" b="1" dirty="0">
                  <a:solidFill>
                    <a:schemeClr val="bg1"/>
                  </a:solidFill>
                  <a:latin typeface="Segoe UI Light" panose="020B0502040204020203" pitchFamily="34" charset="0"/>
                  <a:cs typeface="Segoe UI Light" panose="020B0502040204020203" pitchFamily="34" charset="0"/>
                </a:endParaRPr>
              </a:p>
            </p:txBody>
          </p:sp>
          <p:sp>
            <p:nvSpPr>
              <p:cNvPr id="89" name="Subtitle 2"/>
              <p:cNvSpPr txBox="1">
                <a:spLocks/>
              </p:cNvSpPr>
              <p:nvPr/>
            </p:nvSpPr>
            <p:spPr>
              <a:xfrm>
                <a:off x="6371520" y="2977442"/>
                <a:ext cx="1535519" cy="268561"/>
              </a:xfrm>
              <a:prstGeom prst="rect">
                <a:avLst/>
              </a:prstGeom>
            </p:spPr>
            <p:txBody>
              <a:bodyPr vert="horz" lIns="0" tIns="0" rIns="0" bIns="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ru-RU" sz="1400" b="1" dirty="0" smtClean="0">
                    <a:solidFill>
                      <a:schemeClr val="bg1"/>
                    </a:solidFill>
                    <a:latin typeface="Segoe UI Light" panose="020B0502040204020203" pitchFamily="34" charset="0"/>
                    <a:cs typeface="Segoe UI Light" panose="020B0502040204020203" pitchFamily="34" charset="0"/>
                  </a:rPr>
                  <a:t>Логотип</a:t>
                </a:r>
                <a:endParaRPr lang="en-US" sz="1400" b="1" dirty="0">
                  <a:solidFill>
                    <a:schemeClr val="bg1"/>
                  </a:solidFill>
                  <a:latin typeface="Segoe UI Light" panose="020B0502040204020203" pitchFamily="34" charset="0"/>
                  <a:cs typeface="Segoe UI Light" panose="020B0502040204020203" pitchFamily="34" charset="0"/>
                </a:endParaRPr>
              </a:p>
            </p:txBody>
          </p:sp>
          <p:sp>
            <p:nvSpPr>
              <p:cNvPr id="90" name="Subtitle 2"/>
              <p:cNvSpPr txBox="1">
                <a:spLocks/>
              </p:cNvSpPr>
              <p:nvPr/>
            </p:nvSpPr>
            <p:spPr>
              <a:xfrm>
                <a:off x="6371520" y="3780026"/>
                <a:ext cx="1535519" cy="268561"/>
              </a:xfrm>
              <a:prstGeom prst="rect">
                <a:avLst/>
              </a:prstGeom>
            </p:spPr>
            <p:txBody>
              <a:bodyPr vert="horz" lIns="0" tIns="0" rIns="0" bIns="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ru-RU" sz="1400" b="1" dirty="0" smtClean="0">
                    <a:solidFill>
                      <a:schemeClr val="bg1"/>
                    </a:solidFill>
                    <a:latin typeface="Segoe UI Light" panose="020B0502040204020203" pitchFamily="34" charset="0"/>
                    <a:cs typeface="Segoe UI Light" panose="020B0502040204020203" pitchFamily="34" charset="0"/>
                  </a:rPr>
                  <a:t>Краткое название</a:t>
                </a:r>
                <a:endParaRPr lang="en-US" sz="1400" b="1" dirty="0">
                  <a:solidFill>
                    <a:schemeClr val="bg1"/>
                  </a:solidFill>
                  <a:latin typeface="Segoe UI Light" panose="020B0502040204020203" pitchFamily="34" charset="0"/>
                  <a:cs typeface="Segoe UI Light" panose="020B0502040204020203" pitchFamily="34" charset="0"/>
                </a:endParaRPr>
              </a:p>
            </p:txBody>
          </p:sp>
          <p:sp>
            <p:nvSpPr>
              <p:cNvPr id="91" name="Subtitle 2"/>
              <p:cNvSpPr txBox="1">
                <a:spLocks/>
              </p:cNvSpPr>
              <p:nvPr/>
            </p:nvSpPr>
            <p:spPr>
              <a:xfrm>
                <a:off x="6371521" y="3478867"/>
                <a:ext cx="1474740" cy="268561"/>
              </a:xfrm>
              <a:prstGeom prst="rect">
                <a:avLst/>
              </a:prstGeom>
            </p:spPr>
            <p:txBody>
              <a:bodyPr vert="horz" lIns="0" tIns="0" rIns="0" bIns="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ru-RU" sz="1400" b="1" dirty="0" err="1" smtClean="0">
                    <a:solidFill>
                      <a:schemeClr val="bg1"/>
                    </a:solidFill>
                    <a:latin typeface="Segoe UI Light" panose="020B0502040204020203" pitchFamily="34" charset="0"/>
                    <a:cs typeface="Segoe UI Light" panose="020B0502040204020203" pitchFamily="34" charset="0"/>
                  </a:rPr>
                  <a:t>Бейдж</a:t>
                </a:r>
                <a:endParaRPr lang="en-US" sz="1400" b="1" dirty="0">
                  <a:solidFill>
                    <a:schemeClr val="bg1"/>
                  </a:solidFill>
                  <a:latin typeface="Segoe UI Light" panose="020B0502040204020203" pitchFamily="34" charset="0"/>
                  <a:cs typeface="Segoe UI Light" panose="020B0502040204020203" pitchFamily="34" charset="0"/>
                </a:endParaRPr>
              </a:p>
            </p:txBody>
          </p:sp>
          <p:grpSp>
            <p:nvGrpSpPr>
              <p:cNvPr id="92" name="Group 66"/>
              <p:cNvGrpSpPr/>
              <p:nvPr/>
            </p:nvGrpSpPr>
            <p:grpSpPr>
              <a:xfrm>
                <a:off x="4824081" y="3612627"/>
                <a:ext cx="1443951" cy="243134"/>
                <a:chOff x="728133" y="2599267"/>
                <a:chExt cx="1415767" cy="238388"/>
              </a:xfrm>
            </p:grpSpPr>
            <p:cxnSp>
              <p:nvCxnSpPr>
                <p:cNvPr id="96" name="Straight Connector 71"/>
                <p:cNvCxnSpPr/>
                <p:nvPr/>
              </p:nvCxnSpPr>
              <p:spPr>
                <a:xfrm>
                  <a:off x="728133" y="2837655"/>
                  <a:ext cx="1415767"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Straight Connector 72"/>
                <p:cNvCxnSpPr/>
                <p:nvPr/>
              </p:nvCxnSpPr>
              <p:spPr>
                <a:xfrm>
                  <a:off x="728133" y="2599267"/>
                  <a:ext cx="0" cy="238388"/>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93" name="Straight Connector 73"/>
              <p:cNvCxnSpPr/>
              <p:nvPr/>
            </p:nvCxnSpPr>
            <p:spPr>
              <a:xfrm>
                <a:off x="5273167" y="3044050"/>
                <a:ext cx="986289"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Straight Connector 74"/>
              <p:cNvCxnSpPr/>
              <p:nvPr/>
            </p:nvCxnSpPr>
            <p:spPr>
              <a:xfrm>
                <a:off x="5791286" y="2543207"/>
                <a:ext cx="468171"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 name="Straight Connector 75"/>
              <p:cNvCxnSpPr/>
              <p:nvPr/>
            </p:nvCxnSpPr>
            <p:spPr>
              <a:xfrm>
                <a:off x="5791286" y="3543542"/>
                <a:ext cx="468171"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79" name="Picture 78"/>
            <p:cNvPicPr>
              <a:picLocks noChangeAspect="1"/>
            </p:cNvPicPr>
            <p:nvPr/>
          </p:nvPicPr>
          <p:blipFill>
            <a:blip r:embed="rId5"/>
            <a:stretch>
              <a:fillRect/>
            </a:stretch>
          </p:blipFill>
          <p:spPr>
            <a:xfrm>
              <a:off x="4409331" y="4169388"/>
              <a:ext cx="1862011" cy="1763347"/>
            </a:xfrm>
            <a:prstGeom prst="rect">
              <a:avLst/>
            </a:prstGeom>
          </p:spPr>
        </p:pic>
      </p:grpSp>
    </p:spTree>
    <p:extLst>
      <p:ext uri="{BB962C8B-B14F-4D97-AF65-F5344CB8AC3E}">
        <p14:creationId xmlns:p14="http://schemas.microsoft.com/office/powerpoint/2010/main" val="386193945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Rectangle 75"/>
          <p:cNvSpPr/>
          <p:nvPr/>
        </p:nvSpPr>
        <p:spPr bwMode="auto">
          <a:xfrm>
            <a:off x="1" y="1561448"/>
            <a:ext cx="12192000" cy="2539870"/>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endParaRPr lang="en-US" sz="1961" dirty="0">
              <a:gradFill>
                <a:gsLst>
                  <a:gs pos="16814">
                    <a:srgbClr val="FFFFFF"/>
                  </a:gs>
                  <a:gs pos="46000">
                    <a:srgbClr val="FFFFFF"/>
                  </a:gs>
                </a:gsLst>
                <a:lin ang="5400000" scaled="0"/>
              </a:gradFill>
            </a:endParaRPr>
          </a:p>
        </p:txBody>
      </p:sp>
      <p:sp>
        <p:nvSpPr>
          <p:cNvPr id="2" name="Title 1"/>
          <p:cNvSpPr>
            <a:spLocks noGrp="1"/>
          </p:cNvSpPr>
          <p:nvPr>
            <p:ph type="title"/>
          </p:nvPr>
        </p:nvSpPr>
        <p:spPr/>
        <p:txBody>
          <a:bodyPr/>
          <a:lstStyle/>
          <a:p>
            <a:r>
              <a:rPr lang="ru-RU" dirty="0" smtClean="0"/>
              <a:t>Анатомия плитки</a:t>
            </a:r>
            <a:endParaRPr lang="en-US" dirty="0">
              <a:solidFill>
                <a:srgbClr val="FF0000"/>
              </a:solidFill>
            </a:endParaRPr>
          </a:p>
        </p:txBody>
      </p:sp>
      <p:grpSp>
        <p:nvGrpSpPr>
          <p:cNvPr id="29" name="Group 28"/>
          <p:cNvGrpSpPr/>
          <p:nvPr/>
        </p:nvGrpSpPr>
        <p:grpSpPr>
          <a:xfrm>
            <a:off x="1056000" y="1623603"/>
            <a:ext cx="3926731" cy="4309132"/>
            <a:chOff x="8112956" y="1623603"/>
            <a:chExt cx="3926731" cy="4309132"/>
          </a:xfrm>
        </p:grpSpPr>
        <p:grpSp>
          <p:nvGrpSpPr>
            <p:cNvPr id="6" name="Group 5"/>
            <p:cNvGrpSpPr/>
            <p:nvPr/>
          </p:nvGrpSpPr>
          <p:grpSpPr>
            <a:xfrm>
              <a:off x="8112956" y="1623603"/>
              <a:ext cx="3926731" cy="4126513"/>
              <a:chOff x="8413814" y="1655663"/>
              <a:chExt cx="4005470" cy="4209258"/>
            </a:xfrm>
          </p:grpSpPr>
          <p:sp>
            <p:nvSpPr>
              <p:cNvPr id="74" name="Rectangle 73"/>
              <p:cNvSpPr/>
              <p:nvPr/>
            </p:nvSpPr>
            <p:spPr bwMode="auto">
              <a:xfrm>
                <a:off x="10409237" y="5478462"/>
                <a:ext cx="1600200" cy="304800"/>
              </a:xfrm>
              <a:prstGeom prst="rect">
                <a:avLst/>
              </a:prstGeom>
              <a:solidFill>
                <a:schemeClr val="bg1">
                  <a:lumMod val="8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endParaRPr lang="en-US" sz="1961" dirty="0">
                  <a:gradFill>
                    <a:gsLst>
                      <a:gs pos="16814">
                        <a:srgbClr val="FFFFFF"/>
                      </a:gs>
                      <a:gs pos="46000">
                        <a:srgbClr val="FFFFFF"/>
                      </a:gs>
                    </a:gsLst>
                    <a:lin ang="5400000" scaled="0"/>
                  </a:gradFill>
                </a:endParaRPr>
              </a:p>
            </p:txBody>
          </p:sp>
          <p:sp>
            <p:nvSpPr>
              <p:cNvPr id="75" name="Rectangle 74"/>
              <p:cNvSpPr/>
              <p:nvPr/>
            </p:nvSpPr>
            <p:spPr bwMode="auto">
              <a:xfrm>
                <a:off x="10409237" y="4411662"/>
                <a:ext cx="1600200" cy="838200"/>
              </a:xfrm>
              <a:prstGeom prst="rect">
                <a:avLst/>
              </a:prstGeom>
              <a:solidFill>
                <a:schemeClr val="bg1">
                  <a:lumMod val="8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endParaRPr lang="en-US" sz="1961" dirty="0">
                  <a:gradFill>
                    <a:gsLst>
                      <a:gs pos="16814">
                        <a:srgbClr val="FFFFFF"/>
                      </a:gs>
                      <a:gs pos="46000">
                        <a:srgbClr val="FFFFFF"/>
                      </a:gs>
                    </a:gsLst>
                    <a:lin ang="5400000" scaled="0"/>
                  </a:gradFill>
                </a:endParaRPr>
              </a:p>
            </p:txBody>
          </p:sp>
          <p:sp>
            <p:nvSpPr>
              <p:cNvPr id="56" name="Rectangle 55"/>
              <p:cNvSpPr/>
              <p:nvPr/>
            </p:nvSpPr>
            <p:spPr bwMode="auto">
              <a:xfrm>
                <a:off x="10409237" y="5249862"/>
                <a:ext cx="1600200" cy="228600"/>
              </a:xfrm>
              <a:prstGeom prst="rect">
                <a:avLst/>
              </a:prstGeom>
              <a:solidFill>
                <a:schemeClr val="accent5">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endParaRPr lang="en-US" sz="1961" dirty="0">
                  <a:gradFill>
                    <a:gsLst>
                      <a:gs pos="16814">
                        <a:srgbClr val="FFFFFF"/>
                      </a:gs>
                      <a:gs pos="46000">
                        <a:srgbClr val="FFFFFF"/>
                      </a:gs>
                    </a:gsLst>
                    <a:lin ang="5400000" scaled="0"/>
                  </a:gradFill>
                </a:endParaRPr>
              </a:p>
            </p:txBody>
          </p:sp>
          <p:sp>
            <p:nvSpPr>
              <p:cNvPr id="12" name="Content Placeholder 2"/>
              <p:cNvSpPr txBox="1">
                <a:spLocks/>
              </p:cNvSpPr>
              <p:nvPr/>
            </p:nvSpPr>
            <p:spPr>
              <a:xfrm>
                <a:off x="8413815" y="1655663"/>
                <a:ext cx="3728181" cy="320951"/>
              </a:xfrm>
              <a:prstGeom prst="rect">
                <a:avLst/>
              </a:prstGeom>
            </p:spPr>
            <p:txBody>
              <a:bodyPr vert="horz" lIns="91427" tIns="45713" rIns="91427" bIns="45713"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ru-RU" sz="1600" b="1" dirty="0" smtClean="0">
                    <a:solidFill>
                      <a:schemeClr val="bg1"/>
                    </a:solidFill>
                    <a:latin typeface="Segoe UI Light" panose="020B0502040204020203" pitchFamily="34" charset="0"/>
                    <a:cs typeface="Segoe UI Light" panose="020B0502040204020203" pitchFamily="34" charset="0"/>
                  </a:rPr>
                  <a:t>Живое состояние</a:t>
                </a:r>
                <a:endParaRPr lang="en-US" sz="1600" b="1" dirty="0">
                  <a:solidFill>
                    <a:schemeClr val="bg1"/>
                  </a:solidFill>
                  <a:latin typeface="Segoe UI Light" panose="020B0502040204020203" pitchFamily="34" charset="0"/>
                  <a:cs typeface="Segoe UI Light" panose="020B0502040204020203" pitchFamily="34" charset="0"/>
                </a:endParaRPr>
              </a:p>
            </p:txBody>
          </p:sp>
          <p:sp>
            <p:nvSpPr>
              <p:cNvPr id="21" name="Subtitle 2"/>
              <p:cNvSpPr txBox="1">
                <a:spLocks/>
              </p:cNvSpPr>
              <p:nvPr/>
            </p:nvSpPr>
            <p:spPr>
              <a:xfrm>
                <a:off x="10507792" y="5596360"/>
                <a:ext cx="1578228" cy="268561"/>
              </a:xfrm>
              <a:prstGeom prst="rect">
                <a:avLst/>
              </a:prstGeom>
            </p:spPr>
            <p:txBody>
              <a:bodyPr vert="horz" lIns="0" tIns="0" rIns="0" bIns="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ru-RU" sz="1400" dirty="0">
                    <a:latin typeface="Segoe UI Light" panose="020B0502040204020203" pitchFamily="34" charset="0"/>
                    <a:cs typeface="Segoe UI Light" panose="020B0502040204020203" pitchFamily="34" charset="0"/>
                  </a:rPr>
                  <a:t>Подложка</a:t>
                </a:r>
              </a:p>
              <a:p>
                <a:pPr marL="0" indent="0">
                  <a:buNone/>
                </a:pPr>
                <a:endParaRPr lang="en-US" sz="1400" dirty="0">
                  <a:latin typeface="Segoe UI Light" panose="020B0502040204020203" pitchFamily="34" charset="0"/>
                  <a:cs typeface="Segoe UI Light" panose="020B0502040204020203" pitchFamily="34" charset="0"/>
                </a:endParaRPr>
              </a:p>
            </p:txBody>
          </p:sp>
          <p:sp>
            <p:nvSpPr>
              <p:cNvPr id="22" name="Subtitle 2"/>
              <p:cNvSpPr txBox="1">
                <a:spLocks/>
              </p:cNvSpPr>
              <p:nvPr/>
            </p:nvSpPr>
            <p:spPr>
              <a:xfrm>
                <a:off x="10507792" y="4763893"/>
                <a:ext cx="1578228" cy="268561"/>
              </a:xfrm>
              <a:prstGeom prst="rect">
                <a:avLst/>
              </a:prstGeom>
            </p:spPr>
            <p:txBody>
              <a:bodyPr vert="horz" lIns="0" tIns="0" rIns="0" bIns="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ru-RU" sz="1400" dirty="0" smtClean="0">
                    <a:latin typeface="Segoe UI Light" panose="020B0502040204020203" pitchFamily="34" charset="0"/>
                    <a:cs typeface="Segoe UI Light" panose="020B0502040204020203" pitchFamily="34" charset="0"/>
                  </a:rPr>
                  <a:t>Иконка приложения</a:t>
                </a:r>
                <a:endParaRPr lang="en-US" sz="1400" dirty="0">
                  <a:latin typeface="Segoe UI Light" panose="020B0502040204020203" pitchFamily="34" charset="0"/>
                  <a:cs typeface="Segoe UI Light" panose="020B0502040204020203" pitchFamily="34" charset="0"/>
                </a:endParaRPr>
              </a:p>
            </p:txBody>
          </p:sp>
          <p:sp>
            <p:nvSpPr>
              <p:cNvPr id="23" name="Subtitle 2"/>
              <p:cNvSpPr txBox="1">
                <a:spLocks/>
              </p:cNvSpPr>
              <p:nvPr/>
            </p:nvSpPr>
            <p:spPr>
              <a:xfrm>
                <a:off x="10507792" y="5029954"/>
                <a:ext cx="1578228" cy="268561"/>
              </a:xfrm>
              <a:prstGeom prst="rect">
                <a:avLst/>
              </a:prstGeom>
            </p:spPr>
            <p:txBody>
              <a:bodyPr vert="horz" lIns="0" tIns="0" rIns="0" bIns="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ru-RU" sz="1400" dirty="0" smtClean="0">
                    <a:latin typeface="Segoe UI Light" panose="020B0502040204020203" pitchFamily="34" charset="0"/>
                    <a:cs typeface="Segoe UI Light" panose="020B0502040204020203" pitchFamily="34" charset="0"/>
                  </a:rPr>
                  <a:t>Краткое название</a:t>
                </a:r>
                <a:endParaRPr lang="en-US" sz="1400" dirty="0">
                  <a:latin typeface="Segoe UI Light" panose="020B0502040204020203" pitchFamily="34" charset="0"/>
                  <a:cs typeface="Segoe UI Light" panose="020B0502040204020203" pitchFamily="34" charset="0"/>
                </a:endParaRPr>
              </a:p>
            </p:txBody>
          </p:sp>
          <p:sp>
            <p:nvSpPr>
              <p:cNvPr id="24" name="Subtitle 2"/>
              <p:cNvSpPr txBox="1">
                <a:spLocks/>
              </p:cNvSpPr>
              <p:nvPr/>
            </p:nvSpPr>
            <p:spPr>
              <a:xfrm>
                <a:off x="10507792" y="4494254"/>
                <a:ext cx="1578228" cy="268561"/>
              </a:xfrm>
              <a:prstGeom prst="rect">
                <a:avLst/>
              </a:prstGeom>
            </p:spPr>
            <p:txBody>
              <a:bodyPr vert="horz" lIns="0" tIns="0" rIns="0" bIns="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ru-RU" sz="1400" dirty="0" err="1">
                    <a:latin typeface="Segoe UI Light" panose="020B0502040204020203" pitchFamily="34" charset="0"/>
                    <a:cs typeface="Segoe UI Light" panose="020B0502040204020203" pitchFamily="34" charset="0"/>
                  </a:rPr>
                  <a:t>Б</a:t>
                </a:r>
                <a:r>
                  <a:rPr lang="ru-RU" sz="1400" dirty="0" err="1" smtClean="0">
                    <a:latin typeface="Segoe UI Light" panose="020B0502040204020203" pitchFamily="34" charset="0"/>
                    <a:cs typeface="Segoe UI Light" panose="020B0502040204020203" pitchFamily="34" charset="0"/>
                  </a:rPr>
                  <a:t>ейдж</a:t>
                </a:r>
                <a:endParaRPr lang="en-US" sz="1400" dirty="0">
                  <a:latin typeface="Segoe UI Light" panose="020B0502040204020203" pitchFamily="34" charset="0"/>
                  <a:cs typeface="Segoe UI Light" panose="020B0502040204020203" pitchFamily="34" charset="0"/>
                </a:endParaRPr>
              </a:p>
            </p:txBody>
          </p:sp>
          <p:sp>
            <p:nvSpPr>
              <p:cNvPr id="25" name="Subtitle 2"/>
              <p:cNvSpPr txBox="1">
                <a:spLocks/>
              </p:cNvSpPr>
              <p:nvPr/>
            </p:nvSpPr>
            <p:spPr>
              <a:xfrm>
                <a:off x="10507792" y="5303173"/>
                <a:ext cx="1578228" cy="268561"/>
              </a:xfrm>
              <a:prstGeom prst="rect">
                <a:avLst/>
              </a:prstGeom>
            </p:spPr>
            <p:txBody>
              <a:bodyPr vert="horz" lIns="0" tIns="0" rIns="0" bIns="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ru-RU" sz="1200" dirty="0" smtClean="0">
                    <a:solidFill>
                      <a:schemeClr val="bg1"/>
                    </a:solidFill>
                    <a:latin typeface="Segoe UI Light" panose="020B0502040204020203" pitchFamily="34" charset="0"/>
                    <a:cs typeface="Segoe UI Light" panose="020B0502040204020203" pitchFamily="34" charset="0"/>
                  </a:rPr>
                  <a:t>Контент</a:t>
                </a:r>
                <a:endParaRPr lang="en-US" sz="1050" dirty="0">
                  <a:solidFill>
                    <a:schemeClr val="bg1"/>
                  </a:solidFill>
                  <a:latin typeface="Segoe UI Light" panose="020B0502040204020203" pitchFamily="34" charset="0"/>
                  <a:cs typeface="Segoe UI Light" panose="020B0502040204020203" pitchFamily="34" charset="0"/>
                </a:endParaRPr>
              </a:p>
            </p:txBody>
          </p:sp>
          <p:pic>
            <p:nvPicPr>
              <p:cNvPr id="32" name="Picture 8"/>
              <p:cNvPicPr>
                <a:picLocks noChangeAspect="1"/>
              </p:cNvPicPr>
              <p:nvPr/>
            </p:nvPicPr>
            <p:blipFill rotWithShape="1">
              <a:blip r:embed="rId3">
                <a:biLevel thresh="75000"/>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a:ext>
                </a:extLst>
              </a:blip>
              <a:srcRect b="42368"/>
              <a:stretch/>
            </p:blipFill>
            <p:spPr>
              <a:xfrm>
                <a:off x="8413814" y="2027713"/>
                <a:ext cx="1970739" cy="2314528"/>
              </a:xfrm>
              <a:prstGeom prst="rect">
                <a:avLst/>
              </a:prstGeom>
            </p:spPr>
          </p:pic>
          <p:sp>
            <p:nvSpPr>
              <p:cNvPr id="41" name="Subtitle 2"/>
              <p:cNvSpPr txBox="1">
                <a:spLocks/>
              </p:cNvSpPr>
              <p:nvPr/>
            </p:nvSpPr>
            <p:spPr>
              <a:xfrm>
                <a:off x="10507791" y="2466858"/>
                <a:ext cx="1535519" cy="268561"/>
              </a:xfrm>
              <a:prstGeom prst="rect">
                <a:avLst/>
              </a:prstGeom>
            </p:spPr>
            <p:txBody>
              <a:bodyPr vert="horz" lIns="0" tIns="0" rIns="0" bIns="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ru-RU" sz="1400" b="1" dirty="0">
                    <a:solidFill>
                      <a:schemeClr val="bg1"/>
                    </a:solidFill>
                    <a:latin typeface="Segoe UI Light" panose="020B0502040204020203" pitchFamily="34" charset="0"/>
                    <a:cs typeface="Segoe UI Light" panose="020B0502040204020203" pitchFamily="34" charset="0"/>
                  </a:rPr>
                  <a:t>Подложка</a:t>
                </a:r>
              </a:p>
              <a:p>
                <a:pPr marL="0" indent="0">
                  <a:buNone/>
                </a:pPr>
                <a:endParaRPr lang="en-US" sz="1400" b="1" dirty="0">
                  <a:solidFill>
                    <a:schemeClr val="bg1"/>
                  </a:solidFill>
                  <a:latin typeface="Segoe UI Light" panose="020B0502040204020203" pitchFamily="34" charset="0"/>
                  <a:cs typeface="Segoe UI Light" panose="020B0502040204020203" pitchFamily="34" charset="0"/>
                </a:endParaRPr>
              </a:p>
            </p:txBody>
          </p:sp>
          <p:sp>
            <p:nvSpPr>
              <p:cNvPr id="42" name="Subtitle 2"/>
              <p:cNvSpPr txBox="1">
                <a:spLocks/>
              </p:cNvSpPr>
              <p:nvPr/>
            </p:nvSpPr>
            <p:spPr>
              <a:xfrm>
                <a:off x="10507791" y="3780026"/>
                <a:ext cx="1535519" cy="268561"/>
              </a:xfrm>
              <a:prstGeom prst="rect">
                <a:avLst/>
              </a:prstGeom>
            </p:spPr>
            <p:txBody>
              <a:bodyPr vert="horz" lIns="0" tIns="0" rIns="0" bIns="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ru-RU" sz="1400" b="1" dirty="0" smtClean="0">
                    <a:solidFill>
                      <a:schemeClr val="bg1"/>
                    </a:solidFill>
                    <a:latin typeface="Segoe UI Light" panose="020B0502040204020203" pitchFamily="34" charset="0"/>
                    <a:cs typeface="Segoe UI Light" panose="020B0502040204020203" pitchFamily="34" charset="0"/>
                  </a:rPr>
                  <a:t>Краткое название</a:t>
                </a:r>
                <a:endParaRPr lang="en-US" sz="1400" b="1" dirty="0">
                  <a:solidFill>
                    <a:schemeClr val="bg1"/>
                  </a:solidFill>
                  <a:latin typeface="Segoe UI Light" panose="020B0502040204020203" pitchFamily="34" charset="0"/>
                  <a:cs typeface="Segoe UI Light" panose="020B0502040204020203" pitchFamily="34" charset="0"/>
                </a:endParaRPr>
              </a:p>
            </p:txBody>
          </p:sp>
          <p:sp>
            <p:nvSpPr>
              <p:cNvPr id="43" name="Subtitle 2"/>
              <p:cNvSpPr txBox="1">
                <a:spLocks/>
              </p:cNvSpPr>
              <p:nvPr/>
            </p:nvSpPr>
            <p:spPr>
              <a:xfrm>
                <a:off x="10507792" y="3478867"/>
                <a:ext cx="1474740" cy="268561"/>
              </a:xfrm>
              <a:prstGeom prst="rect">
                <a:avLst/>
              </a:prstGeom>
            </p:spPr>
            <p:txBody>
              <a:bodyPr vert="horz" lIns="0" tIns="0" rIns="0" bIns="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ru-RU" sz="1400" b="1" dirty="0" err="1" smtClean="0">
                    <a:solidFill>
                      <a:schemeClr val="bg1"/>
                    </a:solidFill>
                    <a:latin typeface="Segoe UI Light" panose="020B0502040204020203" pitchFamily="34" charset="0"/>
                    <a:cs typeface="Segoe UI Light" panose="020B0502040204020203" pitchFamily="34" charset="0"/>
                  </a:rPr>
                  <a:t>Бейдж</a:t>
                </a:r>
                <a:endParaRPr lang="en-US" sz="1400" b="1" dirty="0">
                  <a:solidFill>
                    <a:schemeClr val="bg1"/>
                  </a:solidFill>
                  <a:latin typeface="Segoe UI Light" panose="020B0502040204020203" pitchFamily="34" charset="0"/>
                  <a:cs typeface="Segoe UI Light" panose="020B0502040204020203" pitchFamily="34" charset="0"/>
                </a:endParaRPr>
              </a:p>
            </p:txBody>
          </p:sp>
          <p:sp>
            <p:nvSpPr>
              <p:cNvPr id="44" name="Subtitle 2"/>
              <p:cNvSpPr txBox="1">
                <a:spLocks/>
              </p:cNvSpPr>
              <p:nvPr/>
            </p:nvSpPr>
            <p:spPr>
              <a:xfrm>
                <a:off x="10507792" y="3210555"/>
                <a:ext cx="1911492" cy="268561"/>
              </a:xfrm>
              <a:prstGeom prst="rect">
                <a:avLst/>
              </a:prstGeom>
            </p:spPr>
            <p:txBody>
              <a:bodyPr vert="horz" lIns="0" tIns="0" rIns="0" bIns="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ru-RU" sz="1400" b="1" dirty="0" smtClean="0">
                    <a:solidFill>
                      <a:schemeClr val="bg1"/>
                    </a:solidFill>
                    <a:latin typeface="Segoe UI Light" panose="020B0502040204020203" pitchFamily="34" charset="0"/>
                    <a:cs typeface="Segoe UI Light" panose="020B0502040204020203" pitchFamily="34" charset="0"/>
                  </a:rPr>
                  <a:t>Иконка приложения</a:t>
                </a:r>
                <a:endParaRPr lang="en-US" sz="1400" b="1" dirty="0">
                  <a:solidFill>
                    <a:schemeClr val="bg1"/>
                  </a:solidFill>
                  <a:latin typeface="Segoe UI Light" panose="020B0502040204020203" pitchFamily="34" charset="0"/>
                  <a:cs typeface="Segoe UI Light" panose="020B0502040204020203" pitchFamily="34" charset="0"/>
                </a:endParaRPr>
              </a:p>
            </p:txBody>
          </p:sp>
          <p:sp>
            <p:nvSpPr>
              <p:cNvPr id="45" name="Subtitle 2"/>
              <p:cNvSpPr txBox="1">
                <a:spLocks/>
              </p:cNvSpPr>
              <p:nvPr/>
            </p:nvSpPr>
            <p:spPr>
              <a:xfrm>
                <a:off x="10507792" y="2732312"/>
                <a:ext cx="1578228" cy="268561"/>
              </a:xfrm>
              <a:prstGeom prst="rect">
                <a:avLst/>
              </a:prstGeom>
            </p:spPr>
            <p:txBody>
              <a:bodyPr vert="horz" lIns="0" tIns="0" rIns="0" bIns="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ru-RU" sz="1400" b="1" dirty="0" smtClean="0">
                    <a:solidFill>
                      <a:schemeClr val="bg1"/>
                    </a:solidFill>
                    <a:latin typeface="Segoe UI Light" panose="020B0502040204020203" pitchFamily="34" charset="0"/>
                    <a:cs typeface="Segoe UI Light" panose="020B0502040204020203" pitchFamily="34" charset="0"/>
                  </a:rPr>
                  <a:t>Контент</a:t>
                </a:r>
                <a:endParaRPr lang="en-US" sz="1400" b="1" dirty="0">
                  <a:solidFill>
                    <a:schemeClr val="bg1"/>
                  </a:solidFill>
                  <a:latin typeface="Segoe UI Light" panose="020B0502040204020203" pitchFamily="34" charset="0"/>
                  <a:cs typeface="Segoe UI Light" panose="020B0502040204020203" pitchFamily="34" charset="0"/>
                </a:endParaRPr>
              </a:p>
            </p:txBody>
          </p:sp>
          <p:grpSp>
            <p:nvGrpSpPr>
              <p:cNvPr id="65" name="Group 76"/>
              <p:cNvGrpSpPr/>
              <p:nvPr/>
            </p:nvGrpSpPr>
            <p:grpSpPr>
              <a:xfrm>
                <a:off x="9009775" y="3612627"/>
                <a:ext cx="1443951" cy="243134"/>
                <a:chOff x="728133" y="2599267"/>
                <a:chExt cx="1415767" cy="238388"/>
              </a:xfrm>
            </p:grpSpPr>
            <p:cxnSp>
              <p:nvCxnSpPr>
                <p:cNvPr id="66" name="Straight Connector 77"/>
                <p:cNvCxnSpPr/>
                <p:nvPr/>
              </p:nvCxnSpPr>
              <p:spPr>
                <a:xfrm>
                  <a:off x="728133" y="2837655"/>
                  <a:ext cx="1415767"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78"/>
                <p:cNvCxnSpPr/>
                <p:nvPr/>
              </p:nvCxnSpPr>
              <p:spPr>
                <a:xfrm>
                  <a:off x="728133" y="2599267"/>
                  <a:ext cx="0" cy="238388"/>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68" name="Straight Connector 79"/>
              <p:cNvCxnSpPr/>
              <p:nvPr/>
            </p:nvCxnSpPr>
            <p:spPr>
              <a:xfrm>
                <a:off x="9458861" y="2793629"/>
                <a:ext cx="986289"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Connector 80"/>
              <p:cNvCxnSpPr/>
              <p:nvPr/>
            </p:nvCxnSpPr>
            <p:spPr>
              <a:xfrm>
                <a:off x="9976980" y="2543207"/>
                <a:ext cx="468171"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Straight Connector 81"/>
              <p:cNvCxnSpPr/>
              <p:nvPr/>
            </p:nvCxnSpPr>
            <p:spPr>
              <a:xfrm>
                <a:off x="9976980" y="3543542"/>
                <a:ext cx="468171"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1" name="Group 82"/>
              <p:cNvGrpSpPr/>
              <p:nvPr/>
            </p:nvGrpSpPr>
            <p:grpSpPr>
              <a:xfrm rot="10800000">
                <a:off x="9707844" y="3250404"/>
                <a:ext cx="745883" cy="121678"/>
                <a:chOff x="728132" y="2599267"/>
                <a:chExt cx="731324" cy="119303"/>
              </a:xfrm>
            </p:grpSpPr>
            <p:cxnSp>
              <p:nvCxnSpPr>
                <p:cNvPr id="72" name="Straight Connector 83"/>
                <p:cNvCxnSpPr/>
                <p:nvPr/>
              </p:nvCxnSpPr>
              <p:spPr>
                <a:xfrm rot="10800000" flipH="1">
                  <a:off x="728132" y="2718570"/>
                  <a:ext cx="731324"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Straight Connector 84"/>
                <p:cNvCxnSpPr/>
                <p:nvPr/>
              </p:nvCxnSpPr>
              <p:spPr>
                <a:xfrm rot="10800000" flipV="1">
                  <a:off x="1459456" y="2599267"/>
                  <a:ext cx="0" cy="11930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grpSp>
        <p:pic>
          <p:nvPicPr>
            <p:cNvPr id="28" name="Picture 27"/>
            <p:cNvPicPr>
              <a:picLocks noChangeAspect="1"/>
            </p:cNvPicPr>
            <p:nvPr/>
          </p:nvPicPr>
          <p:blipFill>
            <a:blip r:embed="rId5"/>
            <a:stretch>
              <a:fillRect/>
            </a:stretch>
          </p:blipFill>
          <p:spPr>
            <a:xfrm>
              <a:off x="8145729" y="4207343"/>
              <a:ext cx="1899226" cy="1725392"/>
            </a:xfrm>
            <a:prstGeom prst="rect">
              <a:avLst/>
            </a:prstGeom>
          </p:spPr>
        </p:pic>
      </p:grpSp>
    </p:spTree>
    <p:extLst>
      <p:ext uri="{BB962C8B-B14F-4D97-AF65-F5344CB8AC3E}">
        <p14:creationId xmlns:p14="http://schemas.microsoft.com/office/powerpoint/2010/main" val="56786997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theme/theme1.xml><?xml version="1.0" encoding="utf-8"?>
<a:theme xmlns:a="http://schemas.openxmlformats.org/drawingml/2006/main" name="Тема Office">
  <a:themeElements>
    <a:clrScheme name="Windows">
      <a:dk1>
        <a:srgbClr val="060F18"/>
      </a:dk1>
      <a:lt1>
        <a:srgbClr val="FFFFFF"/>
      </a:lt1>
      <a:dk2>
        <a:srgbClr val="505050"/>
      </a:dk2>
      <a:lt2>
        <a:srgbClr val="FFFFFF"/>
      </a:lt2>
      <a:accent1>
        <a:srgbClr val="FF8C00"/>
      </a:accent1>
      <a:accent2>
        <a:srgbClr val="E81123"/>
      </a:accent2>
      <a:accent3>
        <a:srgbClr val="EC008C"/>
      </a:accent3>
      <a:accent4>
        <a:srgbClr val="00188F"/>
      </a:accent4>
      <a:accent5>
        <a:srgbClr val="009E49"/>
      </a:accent5>
      <a:accent6>
        <a:srgbClr val="7FBA00"/>
      </a:accent6>
      <a:hlink>
        <a:srgbClr val="00BCF2"/>
      </a:hlink>
      <a:folHlink>
        <a:srgbClr val="00B294"/>
      </a:folHlink>
    </a:clrScheme>
    <a:fontScheme name="Segoe">
      <a:majorFont>
        <a:latin typeface="Segoe UI Light"/>
        <a:ea typeface=""/>
        <a:cs typeface=""/>
      </a:majorFont>
      <a:minorFont>
        <a:latin typeface="Segoe UI"/>
        <a:ea typeface=""/>
        <a:cs typeface=""/>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MSVID_White_Blue_Accent_16x9_2013_06">
  <a:themeElements>
    <a:clrScheme name="MS Brand - White with blue accents">
      <a:dk1>
        <a:srgbClr val="505050"/>
      </a:dk1>
      <a:lt1>
        <a:srgbClr val="FFFFFF"/>
      </a:lt1>
      <a:dk2>
        <a:srgbClr val="0072C6"/>
      </a:dk2>
      <a:lt2>
        <a:srgbClr val="00BCF2"/>
      </a:lt2>
      <a:accent1>
        <a:srgbClr val="002050"/>
      </a:accent1>
      <a:accent2>
        <a:srgbClr val="B4009E"/>
      </a:accent2>
      <a:accent3>
        <a:srgbClr val="0072C6"/>
      </a:accent3>
      <a:accent4>
        <a:srgbClr val="008272"/>
      </a:accent4>
      <a:accent5>
        <a:srgbClr val="4668C5"/>
      </a:accent5>
      <a:accent6>
        <a:srgbClr val="68217A"/>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rand_template_16-9_WHITE_Blue_accent_2013" id="{A8ECE3F3-AD13-4342-9E2D-AFBE266C6F22}" vid="{BEFFCFA6-0CD2-4880-A11C-FE23A9E8E107}"/>
    </a:ext>
  </a:extLst>
</a:theme>
</file>

<file path=ppt/theme/theme3.xml><?xml version="1.0" encoding="utf-8"?>
<a:theme xmlns:a="http://schemas.openxmlformats.org/drawingml/2006/main" name="BUILD WHITE TEMPLATE">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5_Keynote-Template_v3" id="{16D16FD6-82B1-4517-AB6B-BD72623FF067}" vid="{49F2FD16-922B-4720-BA86-EE1768600449}"/>
    </a:ext>
  </a:extLst>
</a:theme>
</file>

<file path=ppt/theme/theme4.xml><?xml version="1.0" encoding="utf-8"?>
<a:theme xmlns:a="http://schemas.openxmlformats.org/drawingml/2006/main" name="1_BUILD WHITE TEMPLATE">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5_Keynote-Template_v3" id="{16D16FD6-82B1-4517-AB6B-BD72623FF067}" vid="{49F2FD16-922B-4720-BA86-EE1768600449}"/>
    </a:ext>
  </a:extLst>
</a:theme>
</file>

<file path=ppt/theme/theme5.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6BDC9AB8D85574E92B3FF85DD8EEE9A" ma:contentTypeVersion="0" ma:contentTypeDescription="Create a new document." ma:contentTypeScope="" ma:versionID="ddc91d68531740eb4ffac8dfd0ac3039">
  <xsd:schema xmlns:xsd="http://www.w3.org/2001/XMLSchema" xmlns:xs="http://www.w3.org/2001/XMLSchema" xmlns:p="http://schemas.microsoft.com/office/2006/metadata/properties" targetNamespace="http://schemas.microsoft.com/office/2006/metadata/properties" ma:root="true" ma:fieldsID="595fb8ec1e0e1cfd5b45b077016c9ed3">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36497CF-FFDF-4FDB-8278-A4E189869E9B}">
  <ds:schemaRefs>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purl.org/dc/dcmitype/"/>
    <ds:schemaRef ds:uri="http://schemas.microsoft.com/office/infopath/2007/PartnerControls"/>
    <ds:schemaRef ds:uri="http://purl.org/dc/elements/1.1/"/>
    <ds:schemaRef ds:uri="http://www.w3.org/XML/1998/namespace"/>
  </ds:schemaRefs>
</ds:datastoreItem>
</file>

<file path=customXml/itemProps2.xml><?xml version="1.0" encoding="utf-8"?>
<ds:datastoreItem xmlns:ds="http://schemas.openxmlformats.org/officeDocument/2006/customXml" ds:itemID="{53B502EA-CC61-4C3A-9239-E889C59E224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1C1284F2-D5A2-482D-9283-38905BD416F7}">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3504</TotalTime>
  <Words>2273</Words>
  <Application>Microsoft Office PowerPoint</Application>
  <PresentationFormat>Widescreen</PresentationFormat>
  <Paragraphs>235</Paragraphs>
  <Slides>27</Slides>
  <Notes>12</Notes>
  <HiddenSlides>0</HiddenSlides>
  <MMClips>0</MMClips>
  <ScaleCrop>false</ScaleCrop>
  <HeadingPairs>
    <vt:vector size="6" baseType="variant">
      <vt:variant>
        <vt:lpstr>Fonts Used</vt:lpstr>
      </vt:variant>
      <vt:variant>
        <vt:i4>10</vt:i4>
      </vt:variant>
      <vt:variant>
        <vt:lpstr>Theme</vt:lpstr>
      </vt:variant>
      <vt:variant>
        <vt:i4>4</vt:i4>
      </vt:variant>
      <vt:variant>
        <vt:lpstr>Slide Titles</vt:lpstr>
      </vt:variant>
      <vt:variant>
        <vt:i4>27</vt:i4>
      </vt:variant>
    </vt:vector>
  </HeadingPairs>
  <TitlesOfParts>
    <vt:vector size="41" baseType="lpstr">
      <vt:lpstr>Arial</vt:lpstr>
      <vt:lpstr>Calibri</vt:lpstr>
      <vt:lpstr>Consolas</vt:lpstr>
      <vt:lpstr>Segoe Light</vt:lpstr>
      <vt:lpstr>Segoe UI</vt:lpstr>
      <vt:lpstr>Segoe UI Light</vt:lpstr>
      <vt:lpstr>Segoe UI Semibold</vt:lpstr>
      <vt:lpstr>Segoe UI Semilight</vt:lpstr>
      <vt:lpstr>Segoe UI Symbol</vt:lpstr>
      <vt:lpstr>Wingdings</vt:lpstr>
      <vt:lpstr>Тема Office</vt:lpstr>
      <vt:lpstr>MSVID_White_Blue_Accent_16x9_2013_06</vt:lpstr>
      <vt:lpstr>BUILD WHITE TEMPLATE</vt:lpstr>
      <vt:lpstr>1_BUILD WHITE TEMPLATE</vt:lpstr>
      <vt:lpstr>Разработка универсальных приложений на платформе Windows  Часть 7: Живые плитки и уведомления</vt:lpstr>
      <vt:lpstr>Зачем нужны плитки и уведомления?</vt:lpstr>
      <vt:lpstr>Зачем нужны плитки и уведомления?</vt:lpstr>
      <vt:lpstr>Что происходит,  когда приложение не работает?</vt:lpstr>
      <vt:lpstr>Зачем нужны плитки и уведомления?</vt:lpstr>
      <vt:lpstr>Живые плитки</vt:lpstr>
      <vt:lpstr>Анатомия плитки</vt:lpstr>
      <vt:lpstr>Анатомия плитки</vt:lpstr>
      <vt:lpstr>Анатомия плитки</vt:lpstr>
      <vt:lpstr>Начальная плитка</vt:lpstr>
      <vt:lpstr>Шаблоны плиток</vt:lpstr>
      <vt:lpstr>Адаптивный шаблон плитки</vt:lpstr>
      <vt:lpstr>DEMO 01: Обновление плитки</vt:lpstr>
      <vt:lpstr>Обновление плиток</vt:lpstr>
      <vt:lpstr>Уведомления</vt:lpstr>
      <vt:lpstr>Уведомления</vt:lpstr>
      <vt:lpstr>Уведомления</vt:lpstr>
      <vt:lpstr>Интерактивные уведомления</vt:lpstr>
      <vt:lpstr>Шаблон уведомления</vt:lpstr>
      <vt:lpstr>Шаблон уведомления</vt:lpstr>
      <vt:lpstr>DEMO 02: Вывод уведомления</vt:lpstr>
      <vt:lpstr>Отправка уведомлений</vt:lpstr>
      <vt:lpstr>Итоги</vt:lpstr>
      <vt:lpstr>Мораль</vt:lpstr>
      <vt:lpstr>Что еще нужно изучить</vt:lpstr>
      <vt:lpstr>Контакты</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Konstantin Kichinsky</dc:creator>
  <cp:lastModifiedBy>Konstantin Kichinsky</cp:lastModifiedBy>
  <cp:revision>124</cp:revision>
  <dcterms:created xsi:type="dcterms:W3CDTF">2013-05-05T18:28:09Z</dcterms:created>
  <dcterms:modified xsi:type="dcterms:W3CDTF">2015-12-06T15:56:56Z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0x01010076BDC9AB8D85574E92B3FF85DD8EEE9A</vt:lpwstr>
  </property>
  <property fmtid="{D5CDD505-2E9C-101B-9397-08002B2CF9AE}" pid="3" name="IsMyDocuments">
    <vt:bool>true</vt:bool>
  </property>
</Properties>
</file>